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56" r:id="rId2"/>
    <p:sldId id="274" r:id="rId3"/>
    <p:sldId id="257" r:id="rId4"/>
    <p:sldId id="258" r:id="rId5"/>
    <p:sldId id="261" r:id="rId6"/>
    <p:sldId id="260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7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18A5E-9FA7-4654-B431-A06BC38ACB1D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732D72C7-DA26-465C-852C-CF145655A37E}">
      <dgm:prSet phldrT="[Texto]" custT="1"/>
      <dgm:spPr/>
      <dgm:t>
        <a:bodyPr/>
        <a:lstStyle/>
        <a:p>
          <a:pPr algn="ctr"/>
          <a:r>
            <a: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Time series</a:t>
          </a:r>
        </a:p>
      </dgm:t>
    </dgm:pt>
    <dgm:pt modelId="{EF657C8F-9CA3-4AB2-80FD-DE8082ABC34C}" type="parTrans" cxnId="{75EA4F71-5B75-4A38-B914-E642923AE43A}">
      <dgm:prSet/>
      <dgm:spPr/>
      <dgm:t>
        <a:bodyPr/>
        <a:lstStyle/>
        <a:p>
          <a:endParaRPr lang="es-ES"/>
        </a:p>
      </dgm:t>
    </dgm:pt>
    <dgm:pt modelId="{1CBE4E2C-EF00-4D59-92E7-853AEAA6EC90}" type="sibTrans" cxnId="{75EA4F71-5B75-4A38-B914-E642923AE43A}">
      <dgm:prSet/>
      <dgm:spPr/>
      <dgm:t>
        <a:bodyPr/>
        <a:lstStyle/>
        <a:p>
          <a:endParaRPr lang="es-ES"/>
        </a:p>
      </dgm:t>
    </dgm:pt>
    <dgm:pt modelId="{59E35641-A863-4C27-8178-C88B7C21ED47}">
      <dgm:prSet phldrT="[Texto]" custT="1"/>
      <dgm:spPr/>
      <dgm:t>
        <a:bodyPr/>
        <a:lstStyle/>
        <a:p>
          <a:pPr algn="ctr"/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</a:t>
          </a:r>
          <a:r>
            <a: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</a:t>
          </a:r>
          <a:r>
            <a: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</a:t>
          </a:r>
          <a:r>
            <a: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anomalies</a:t>
          </a:r>
          <a:r>
            <a: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</a:t>
          </a:r>
        </a:p>
      </dgm:t>
    </dgm:pt>
    <dgm:pt modelId="{B750E6A2-49BA-4F99-BDB3-39A50D01B769}" type="parTrans" cxnId="{4BD7BB0A-9E3F-4D10-A5CB-AFC3590BB200}">
      <dgm:prSet/>
      <dgm:spPr/>
      <dgm:t>
        <a:bodyPr/>
        <a:lstStyle/>
        <a:p>
          <a:endParaRPr lang="es-ES"/>
        </a:p>
      </dgm:t>
    </dgm:pt>
    <dgm:pt modelId="{B1A27085-ACF8-4148-A912-2EB4F6AC7F1D}" type="sibTrans" cxnId="{4BD7BB0A-9E3F-4D10-A5CB-AFC3590BB200}">
      <dgm:prSet/>
      <dgm:spPr/>
      <dgm:t>
        <a:bodyPr/>
        <a:lstStyle/>
        <a:p>
          <a:endParaRPr lang="es-ES"/>
        </a:p>
      </dgm:t>
    </dgm:pt>
    <dgm:pt modelId="{8C25A477-EC77-49CD-8BE4-FAF950062468}">
      <dgm:prSet phldrT="[Texto]" custT="1"/>
      <dgm:spPr/>
      <dgm:t>
        <a:bodyPr/>
        <a:lstStyle/>
        <a:p>
          <a:pPr algn="ctr"/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Anomaly</a:t>
          </a:r>
          <a:r>
            <a: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detection</a:t>
          </a:r>
          <a:r>
            <a: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complete </a:t>
          </a:r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procedure</a:t>
          </a:r>
          <a:endParaRPr lang="es-E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99DC70-3BF6-4730-88FC-BBDE6B956086}" type="parTrans" cxnId="{984A4F94-EA4D-414C-BE3A-7D8656E7C468}">
      <dgm:prSet/>
      <dgm:spPr/>
      <dgm:t>
        <a:bodyPr/>
        <a:lstStyle/>
        <a:p>
          <a:endParaRPr lang="es-ES"/>
        </a:p>
      </dgm:t>
    </dgm:pt>
    <dgm:pt modelId="{D45EDFD5-90F5-4E5C-9B25-12B08F12917C}" type="sibTrans" cxnId="{984A4F94-EA4D-414C-BE3A-7D8656E7C468}">
      <dgm:prSet/>
      <dgm:spPr/>
      <dgm:t>
        <a:bodyPr/>
        <a:lstStyle/>
        <a:p>
          <a:endParaRPr lang="es-ES"/>
        </a:p>
      </dgm:t>
    </dgm:pt>
    <dgm:pt modelId="{FCB970C1-D5D4-4335-A15F-6C387BD2ABFD}">
      <dgm:prSet phldrT="[Texto]" custT="1"/>
      <dgm:spPr/>
      <dgm:t>
        <a:bodyPr/>
        <a:lstStyle/>
        <a:p>
          <a:pPr algn="l"/>
          <a:r>
            <a:rPr lang="es-ES" sz="1600" b="1" dirty="0" err="1"/>
            <a:t>Preprocessing</a:t>
          </a:r>
          <a:r>
            <a:rPr lang="es-ES" sz="1600" b="1" dirty="0"/>
            <a:t>: </a:t>
          </a:r>
          <a:r>
            <a:rPr lang="es-ES" sz="1600" b="1" dirty="0" err="1"/>
            <a:t>noise</a:t>
          </a:r>
          <a:r>
            <a:rPr lang="es-ES" sz="1600" b="1" dirty="0"/>
            <a:t> </a:t>
          </a:r>
          <a:r>
            <a:rPr lang="es-ES" sz="1600" b="1" dirty="0" err="1"/>
            <a:t>reduction</a:t>
          </a:r>
          <a:r>
            <a:rPr lang="es-ES" sz="1600" b="1" dirty="0"/>
            <a:t> and </a:t>
          </a:r>
          <a:r>
            <a:rPr lang="es-ES" sz="1600" b="1" dirty="0" err="1"/>
            <a:t>decomposition</a:t>
          </a:r>
          <a:endParaRPr lang="es-ES" sz="1600" b="1" dirty="0"/>
        </a:p>
      </dgm:t>
    </dgm:pt>
    <dgm:pt modelId="{66114887-4C00-4E62-9294-6A3267A5B306}" type="parTrans" cxnId="{CF3AE069-3738-4826-B6C7-716C3B11BE58}">
      <dgm:prSet/>
      <dgm:spPr/>
      <dgm:t>
        <a:bodyPr/>
        <a:lstStyle/>
        <a:p>
          <a:endParaRPr lang="es-ES"/>
        </a:p>
      </dgm:t>
    </dgm:pt>
    <dgm:pt modelId="{E6C48EFE-1F42-4604-9271-4265EEF5801B}" type="sibTrans" cxnId="{CF3AE069-3738-4826-B6C7-716C3B11BE58}">
      <dgm:prSet/>
      <dgm:spPr/>
      <dgm:t>
        <a:bodyPr/>
        <a:lstStyle/>
        <a:p>
          <a:endParaRPr lang="es-ES"/>
        </a:p>
      </dgm:t>
    </dgm:pt>
    <dgm:pt modelId="{EAB7F148-56FB-4219-BC77-6A9B274C4ED1}">
      <dgm:prSet phldrT="[Texto]" custT="1"/>
      <dgm:spPr/>
      <dgm:t>
        <a:bodyPr/>
        <a:lstStyle/>
        <a:p>
          <a:pPr algn="l"/>
          <a:r>
            <a:rPr lang="es-ES" sz="1600" b="1" dirty="0" err="1"/>
            <a:t>Spectral</a:t>
          </a:r>
          <a:r>
            <a:rPr lang="es-ES" sz="1600" b="1" dirty="0"/>
            <a:t> residual </a:t>
          </a:r>
          <a:r>
            <a:rPr lang="es-ES" sz="1600" b="1" dirty="0" err="1"/>
            <a:t>transformation</a:t>
          </a:r>
          <a:endParaRPr lang="es-ES" sz="1600" b="1" dirty="0"/>
        </a:p>
      </dgm:t>
    </dgm:pt>
    <dgm:pt modelId="{A4093D9E-80D4-4CC9-8CC3-10827AA41836}" type="parTrans" cxnId="{F3A3190B-9271-44E5-8968-5A7E0DA35366}">
      <dgm:prSet/>
      <dgm:spPr/>
      <dgm:t>
        <a:bodyPr/>
        <a:lstStyle/>
        <a:p>
          <a:endParaRPr lang="es-ES"/>
        </a:p>
      </dgm:t>
    </dgm:pt>
    <dgm:pt modelId="{ADE3A4C0-D981-4B4C-AE60-5464E28E4A6A}" type="sibTrans" cxnId="{F3A3190B-9271-44E5-8968-5A7E0DA35366}">
      <dgm:prSet/>
      <dgm:spPr/>
      <dgm:t>
        <a:bodyPr/>
        <a:lstStyle/>
        <a:p>
          <a:endParaRPr lang="es-ES"/>
        </a:p>
      </dgm:t>
    </dgm:pt>
    <dgm:pt modelId="{B85466D4-B3F5-464F-B4CB-A288BA995C6B}">
      <dgm:prSet phldrT="[Texto]" custT="1"/>
      <dgm:spPr/>
      <dgm:t>
        <a:bodyPr/>
        <a:lstStyle/>
        <a:p>
          <a:pPr algn="ctr"/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Computational</a:t>
          </a:r>
          <a:r>
            <a: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time: Fortran vs Python</a:t>
          </a:r>
        </a:p>
      </dgm:t>
    </dgm:pt>
    <dgm:pt modelId="{37A6F3AB-D001-46DA-9ADA-9D128EA15143}" type="parTrans" cxnId="{1C2BCF9A-19E7-48B9-89B4-CDF3D0C9D714}">
      <dgm:prSet/>
      <dgm:spPr/>
      <dgm:t>
        <a:bodyPr/>
        <a:lstStyle/>
        <a:p>
          <a:endParaRPr lang="es-ES"/>
        </a:p>
      </dgm:t>
    </dgm:pt>
    <dgm:pt modelId="{FB9BDF72-48E7-474B-BE6A-C7FB47589ECE}" type="sibTrans" cxnId="{1C2BCF9A-19E7-48B9-89B4-CDF3D0C9D714}">
      <dgm:prSet/>
      <dgm:spPr/>
      <dgm:t>
        <a:bodyPr/>
        <a:lstStyle/>
        <a:p>
          <a:endParaRPr lang="es-ES"/>
        </a:p>
      </dgm:t>
    </dgm:pt>
    <dgm:pt modelId="{EF02E6FD-4F9E-41AB-96BA-A08B1A1B39EF}">
      <dgm:prSet phldrT="[Texto]" custT="1"/>
      <dgm:spPr/>
      <dgm:t>
        <a:bodyPr/>
        <a:lstStyle/>
        <a:p>
          <a:pPr algn="ctr"/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Space</a:t>
          </a:r>
          <a:r>
            <a: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applications</a:t>
          </a:r>
          <a:r>
            <a: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NASA’s</a:t>
          </a:r>
          <a:r>
            <a: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benchmark</a:t>
          </a:r>
          <a:endParaRPr lang="es-E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918744B-5CB7-41F7-8B3A-87FCA05D5F4E}" type="parTrans" cxnId="{A4E44879-436B-45E1-96AE-39FCCCF2582B}">
      <dgm:prSet/>
      <dgm:spPr/>
      <dgm:t>
        <a:bodyPr/>
        <a:lstStyle/>
        <a:p>
          <a:endParaRPr lang="es-ES"/>
        </a:p>
      </dgm:t>
    </dgm:pt>
    <dgm:pt modelId="{132D7209-355E-41F9-B47E-EEC2CD850C2C}" type="sibTrans" cxnId="{A4E44879-436B-45E1-96AE-39FCCCF2582B}">
      <dgm:prSet/>
      <dgm:spPr/>
      <dgm:t>
        <a:bodyPr/>
        <a:lstStyle/>
        <a:p>
          <a:endParaRPr lang="es-ES"/>
        </a:p>
      </dgm:t>
    </dgm:pt>
    <dgm:pt modelId="{D989C5AC-5372-4AD5-B86F-6C89F0A47B43}">
      <dgm:prSet phldrT="[Texto]" custT="1"/>
      <dgm:spPr/>
      <dgm:t>
        <a:bodyPr/>
        <a:lstStyle/>
        <a:p>
          <a:pPr algn="l"/>
          <a:r>
            <a:rPr lang="es-ES" sz="1600" b="1" dirty="0"/>
            <a:t>Transformers and </a:t>
          </a:r>
          <a:r>
            <a:rPr lang="es-ES" sz="1600" b="1" dirty="0" err="1"/>
            <a:t>detectors</a:t>
          </a:r>
          <a:endParaRPr lang="es-ES" sz="1600" b="1" dirty="0"/>
        </a:p>
      </dgm:t>
    </dgm:pt>
    <dgm:pt modelId="{5560F9E6-5A6F-4436-A77D-5A9E4C1952BB}" type="parTrans" cxnId="{95ABD766-9EAD-4E09-A29F-DD16C262EBD4}">
      <dgm:prSet/>
      <dgm:spPr/>
      <dgm:t>
        <a:bodyPr/>
        <a:lstStyle/>
        <a:p>
          <a:endParaRPr lang="es-ES"/>
        </a:p>
      </dgm:t>
    </dgm:pt>
    <dgm:pt modelId="{355AE37B-C081-4B4E-A789-ACB3B3C792B7}" type="sibTrans" cxnId="{95ABD766-9EAD-4E09-A29F-DD16C262EBD4}">
      <dgm:prSet/>
      <dgm:spPr/>
      <dgm:t>
        <a:bodyPr/>
        <a:lstStyle/>
        <a:p>
          <a:endParaRPr lang="es-ES"/>
        </a:p>
      </dgm:t>
    </dgm:pt>
    <dgm:pt modelId="{9EBC30BB-BEB3-4BB1-9B57-5D367F2BFA8C}" type="pres">
      <dgm:prSet presAssocID="{39018A5E-9FA7-4654-B431-A06BC38ACB1D}" presName="linearFlow" presStyleCnt="0">
        <dgm:presLayoutVars>
          <dgm:resizeHandles val="exact"/>
        </dgm:presLayoutVars>
      </dgm:prSet>
      <dgm:spPr/>
    </dgm:pt>
    <dgm:pt modelId="{72A3A5A2-C860-4F95-94CC-1DF7C4CE870F}" type="pres">
      <dgm:prSet presAssocID="{732D72C7-DA26-465C-852C-CF145655A37E}" presName="node" presStyleLbl="node1" presStyleIdx="0" presStyleCnt="5" custScaleX="245951" custLinFactNeighborX="0" custLinFactNeighborY="7189">
        <dgm:presLayoutVars>
          <dgm:bulletEnabled val="1"/>
        </dgm:presLayoutVars>
      </dgm:prSet>
      <dgm:spPr/>
    </dgm:pt>
    <dgm:pt modelId="{6050555F-32D7-4990-88E8-1A28DCB6CA1F}" type="pres">
      <dgm:prSet presAssocID="{1CBE4E2C-EF00-4D59-92E7-853AEAA6EC90}" presName="sibTrans" presStyleLbl="sibTrans2D1" presStyleIdx="0" presStyleCnt="4"/>
      <dgm:spPr/>
    </dgm:pt>
    <dgm:pt modelId="{3839E01C-FAD9-4817-9849-21692141A844}" type="pres">
      <dgm:prSet presAssocID="{1CBE4E2C-EF00-4D59-92E7-853AEAA6EC90}" presName="connectorText" presStyleLbl="sibTrans2D1" presStyleIdx="0" presStyleCnt="4"/>
      <dgm:spPr/>
    </dgm:pt>
    <dgm:pt modelId="{83130672-9AB4-4C04-81A2-87BDB33C4156}" type="pres">
      <dgm:prSet presAssocID="{59E35641-A863-4C27-8178-C88B7C21ED47}" presName="node" presStyleLbl="node1" presStyleIdx="1" presStyleCnt="5" custScaleX="247449" custScaleY="288938">
        <dgm:presLayoutVars>
          <dgm:bulletEnabled val="1"/>
        </dgm:presLayoutVars>
      </dgm:prSet>
      <dgm:spPr/>
    </dgm:pt>
    <dgm:pt modelId="{3BDDC512-C0BB-4A01-A63B-51114B51F0AC}" type="pres">
      <dgm:prSet presAssocID="{B1A27085-ACF8-4148-A912-2EB4F6AC7F1D}" presName="sibTrans" presStyleLbl="sibTrans2D1" presStyleIdx="1" presStyleCnt="4"/>
      <dgm:spPr/>
    </dgm:pt>
    <dgm:pt modelId="{7805E771-2D6E-435B-8757-AD170FC07A5B}" type="pres">
      <dgm:prSet presAssocID="{B1A27085-ACF8-4148-A912-2EB4F6AC7F1D}" presName="connectorText" presStyleLbl="sibTrans2D1" presStyleIdx="1" presStyleCnt="4"/>
      <dgm:spPr/>
    </dgm:pt>
    <dgm:pt modelId="{672E0020-2822-46D4-BD5A-8EA934740664}" type="pres">
      <dgm:prSet presAssocID="{8C25A477-EC77-49CD-8BE4-FAF950062468}" presName="node" presStyleLbl="node1" presStyleIdx="2" presStyleCnt="5" custScaleX="250677">
        <dgm:presLayoutVars>
          <dgm:bulletEnabled val="1"/>
        </dgm:presLayoutVars>
      </dgm:prSet>
      <dgm:spPr/>
    </dgm:pt>
    <dgm:pt modelId="{CF5CDAD1-E6A2-4D7A-9A7A-85A07F345C46}" type="pres">
      <dgm:prSet presAssocID="{D45EDFD5-90F5-4E5C-9B25-12B08F12917C}" presName="sibTrans" presStyleLbl="sibTrans2D1" presStyleIdx="2" presStyleCnt="4"/>
      <dgm:spPr/>
    </dgm:pt>
    <dgm:pt modelId="{78028B30-AE42-4DD7-96E3-BD15D967E24E}" type="pres">
      <dgm:prSet presAssocID="{D45EDFD5-90F5-4E5C-9B25-12B08F12917C}" presName="connectorText" presStyleLbl="sibTrans2D1" presStyleIdx="2" presStyleCnt="4"/>
      <dgm:spPr/>
    </dgm:pt>
    <dgm:pt modelId="{A877028C-9049-465D-AF3A-76F51B5CEB3A}" type="pres">
      <dgm:prSet presAssocID="{B85466D4-B3F5-464F-B4CB-A288BA995C6B}" presName="node" presStyleLbl="node1" presStyleIdx="3" presStyleCnt="5" custScaleX="253905">
        <dgm:presLayoutVars>
          <dgm:bulletEnabled val="1"/>
        </dgm:presLayoutVars>
      </dgm:prSet>
      <dgm:spPr/>
    </dgm:pt>
    <dgm:pt modelId="{62CE21AB-F0B2-406E-94BC-9011C9E5C70C}" type="pres">
      <dgm:prSet presAssocID="{FB9BDF72-48E7-474B-BE6A-C7FB47589ECE}" presName="sibTrans" presStyleLbl="sibTrans2D1" presStyleIdx="3" presStyleCnt="4"/>
      <dgm:spPr/>
    </dgm:pt>
    <dgm:pt modelId="{7469FCA9-FD7A-498E-8DA3-3D1D03B34DF5}" type="pres">
      <dgm:prSet presAssocID="{FB9BDF72-48E7-474B-BE6A-C7FB47589ECE}" presName="connectorText" presStyleLbl="sibTrans2D1" presStyleIdx="3" presStyleCnt="4"/>
      <dgm:spPr/>
    </dgm:pt>
    <dgm:pt modelId="{EDB6F6BF-786A-4C72-A9CF-FF50E0D3C8CC}" type="pres">
      <dgm:prSet presAssocID="{EF02E6FD-4F9E-41AB-96BA-A08B1A1B39EF}" presName="node" presStyleLbl="node1" presStyleIdx="4" presStyleCnt="5" custScaleX="256325">
        <dgm:presLayoutVars>
          <dgm:bulletEnabled val="1"/>
        </dgm:presLayoutVars>
      </dgm:prSet>
      <dgm:spPr/>
    </dgm:pt>
  </dgm:ptLst>
  <dgm:cxnLst>
    <dgm:cxn modelId="{8F557501-0510-4A4F-A003-06224F7FD9CF}" type="presOf" srcId="{FB9BDF72-48E7-474B-BE6A-C7FB47589ECE}" destId="{62CE21AB-F0B2-406E-94BC-9011C9E5C70C}" srcOrd="0" destOrd="0" presId="urn:microsoft.com/office/officeart/2005/8/layout/process2"/>
    <dgm:cxn modelId="{85AF8409-2479-4324-81A3-622861C31C3F}" type="presOf" srcId="{D45EDFD5-90F5-4E5C-9B25-12B08F12917C}" destId="{CF5CDAD1-E6A2-4D7A-9A7A-85A07F345C46}" srcOrd="0" destOrd="0" presId="urn:microsoft.com/office/officeart/2005/8/layout/process2"/>
    <dgm:cxn modelId="{6CEAFA09-DCB8-46B2-818C-9DA658E55D54}" type="presOf" srcId="{59E35641-A863-4C27-8178-C88B7C21ED47}" destId="{83130672-9AB4-4C04-81A2-87BDB33C4156}" srcOrd="0" destOrd="0" presId="urn:microsoft.com/office/officeart/2005/8/layout/process2"/>
    <dgm:cxn modelId="{4BD7BB0A-9E3F-4D10-A5CB-AFC3590BB200}" srcId="{39018A5E-9FA7-4654-B431-A06BC38ACB1D}" destId="{59E35641-A863-4C27-8178-C88B7C21ED47}" srcOrd="1" destOrd="0" parTransId="{B750E6A2-49BA-4F99-BDB3-39A50D01B769}" sibTransId="{B1A27085-ACF8-4148-A912-2EB4F6AC7F1D}"/>
    <dgm:cxn modelId="{F3A3190B-9271-44E5-8968-5A7E0DA35366}" srcId="{59E35641-A863-4C27-8178-C88B7C21ED47}" destId="{EAB7F148-56FB-4219-BC77-6A9B274C4ED1}" srcOrd="2" destOrd="0" parTransId="{A4093D9E-80D4-4CC9-8CC3-10827AA41836}" sibTransId="{ADE3A4C0-D981-4B4C-AE60-5464E28E4A6A}"/>
    <dgm:cxn modelId="{C4EC3038-4CB4-4424-A8AD-53FA98EAB256}" type="presOf" srcId="{B1A27085-ACF8-4148-A912-2EB4F6AC7F1D}" destId="{7805E771-2D6E-435B-8757-AD170FC07A5B}" srcOrd="1" destOrd="0" presId="urn:microsoft.com/office/officeart/2005/8/layout/process2"/>
    <dgm:cxn modelId="{8FCE615C-EE21-4D83-AF9F-D67AF1FB9A3E}" type="presOf" srcId="{D45EDFD5-90F5-4E5C-9B25-12B08F12917C}" destId="{78028B30-AE42-4DD7-96E3-BD15D967E24E}" srcOrd="1" destOrd="0" presId="urn:microsoft.com/office/officeart/2005/8/layout/process2"/>
    <dgm:cxn modelId="{DB4DC963-C70F-4E83-971F-F2BB52E62621}" type="presOf" srcId="{FCB970C1-D5D4-4335-A15F-6C387BD2ABFD}" destId="{83130672-9AB4-4C04-81A2-87BDB33C4156}" srcOrd="0" destOrd="1" presId="urn:microsoft.com/office/officeart/2005/8/layout/process2"/>
    <dgm:cxn modelId="{95ABD766-9EAD-4E09-A29F-DD16C262EBD4}" srcId="{59E35641-A863-4C27-8178-C88B7C21ED47}" destId="{D989C5AC-5372-4AD5-B86F-6C89F0A47B43}" srcOrd="1" destOrd="0" parTransId="{5560F9E6-5A6F-4436-A77D-5A9E4C1952BB}" sibTransId="{355AE37B-C081-4B4E-A789-ACB3B3C792B7}"/>
    <dgm:cxn modelId="{CF3AE069-3738-4826-B6C7-716C3B11BE58}" srcId="{59E35641-A863-4C27-8178-C88B7C21ED47}" destId="{FCB970C1-D5D4-4335-A15F-6C387BD2ABFD}" srcOrd="0" destOrd="0" parTransId="{66114887-4C00-4E62-9294-6A3267A5B306}" sibTransId="{E6C48EFE-1F42-4604-9271-4265EEF5801B}"/>
    <dgm:cxn modelId="{75EA4F71-5B75-4A38-B914-E642923AE43A}" srcId="{39018A5E-9FA7-4654-B431-A06BC38ACB1D}" destId="{732D72C7-DA26-465C-852C-CF145655A37E}" srcOrd="0" destOrd="0" parTransId="{EF657C8F-9CA3-4AB2-80FD-DE8082ABC34C}" sibTransId="{1CBE4E2C-EF00-4D59-92E7-853AEAA6EC90}"/>
    <dgm:cxn modelId="{51AB3255-E5D5-4166-BDE3-DC76C8640EC1}" type="presOf" srcId="{8C25A477-EC77-49CD-8BE4-FAF950062468}" destId="{672E0020-2822-46D4-BD5A-8EA934740664}" srcOrd="0" destOrd="0" presId="urn:microsoft.com/office/officeart/2005/8/layout/process2"/>
    <dgm:cxn modelId="{A4E44879-436B-45E1-96AE-39FCCCF2582B}" srcId="{39018A5E-9FA7-4654-B431-A06BC38ACB1D}" destId="{EF02E6FD-4F9E-41AB-96BA-A08B1A1B39EF}" srcOrd="4" destOrd="0" parTransId="{4918744B-5CB7-41F7-8B3A-87FCA05D5F4E}" sibTransId="{132D7209-355E-41F9-B47E-EEC2CD850C2C}"/>
    <dgm:cxn modelId="{C182A079-069B-4FF3-872C-56D13FE6C19D}" type="presOf" srcId="{B85466D4-B3F5-464F-B4CB-A288BA995C6B}" destId="{A877028C-9049-465D-AF3A-76F51B5CEB3A}" srcOrd="0" destOrd="0" presId="urn:microsoft.com/office/officeart/2005/8/layout/process2"/>
    <dgm:cxn modelId="{984A4F94-EA4D-414C-BE3A-7D8656E7C468}" srcId="{39018A5E-9FA7-4654-B431-A06BC38ACB1D}" destId="{8C25A477-EC77-49CD-8BE4-FAF950062468}" srcOrd="2" destOrd="0" parTransId="{5599DC70-3BF6-4730-88FC-BBDE6B956086}" sibTransId="{D45EDFD5-90F5-4E5C-9B25-12B08F12917C}"/>
    <dgm:cxn modelId="{1C2BCF9A-19E7-48B9-89B4-CDF3D0C9D714}" srcId="{39018A5E-9FA7-4654-B431-A06BC38ACB1D}" destId="{B85466D4-B3F5-464F-B4CB-A288BA995C6B}" srcOrd="3" destOrd="0" parTransId="{37A6F3AB-D001-46DA-9ADA-9D128EA15143}" sibTransId="{FB9BDF72-48E7-474B-BE6A-C7FB47589ECE}"/>
    <dgm:cxn modelId="{004708A7-D394-4BA5-803E-275D7C0F4A7A}" type="presOf" srcId="{1CBE4E2C-EF00-4D59-92E7-853AEAA6EC90}" destId="{6050555F-32D7-4990-88E8-1A28DCB6CA1F}" srcOrd="0" destOrd="0" presId="urn:microsoft.com/office/officeart/2005/8/layout/process2"/>
    <dgm:cxn modelId="{D4EF78AA-6C61-4EC5-A0D1-9567DE3B2586}" type="presOf" srcId="{EAB7F148-56FB-4219-BC77-6A9B274C4ED1}" destId="{83130672-9AB4-4C04-81A2-87BDB33C4156}" srcOrd="0" destOrd="3" presId="urn:microsoft.com/office/officeart/2005/8/layout/process2"/>
    <dgm:cxn modelId="{A7032FC1-E5B0-4134-9A8E-C17D3F933C70}" type="presOf" srcId="{FB9BDF72-48E7-474B-BE6A-C7FB47589ECE}" destId="{7469FCA9-FD7A-498E-8DA3-3D1D03B34DF5}" srcOrd="1" destOrd="0" presId="urn:microsoft.com/office/officeart/2005/8/layout/process2"/>
    <dgm:cxn modelId="{91649BCD-9CCB-4901-A5AC-E15517766C36}" type="presOf" srcId="{EF02E6FD-4F9E-41AB-96BA-A08B1A1B39EF}" destId="{EDB6F6BF-786A-4C72-A9CF-FF50E0D3C8CC}" srcOrd="0" destOrd="0" presId="urn:microsoft.com/office/officeart/2005/8/layout/process2"/>
    <dgm:cxn modelId="{3B1B51DF-E586-411A-8CA8-F009D7A934DC}" type="presOf" srcId="{1CBE4E2C-EF00-4D59-92E7-853AEAA6EC90}" destId="{3839E01C-FAD9-4817-9849-21692141A844}" srcOrd="1" destOrd="0" presId="urn:microsoft.com/office/officeart/2005/8/layout/process2"/>
    <dgm:cxn modelId="{9DF7AFE6-76B6-4103-B611-8ACCD0C7DBC0}" type="presOf" srcId="{732D72C7-DA26-465C-852C-CF145655A37E}" destId="{72A3A5A2-C860-4F95-94CC-1DF7C4CE870F}" srcOrd="0" destOrd="0" presId="urn:microsoft.com/office/officeart/2005/8/layout/process2"/>
    <dgm:cxn modelId="{FB7EF4FA-5208-4CE2-A33A-6B62871C6B74}" type="presOf" srcId="{B1A27085-ACF8-4148-A912-2EB4F6AC7F1D}" destId="{3BDDC512-C0BB-4A01-A63B-51114B51F0AC}" srcOrd="0" destOrd="0" presId="urn:microsoft.com/office/officeart/2005/8/layout/process2"/>
    <dgm:cxn modelId="{37C2F1FC-4C9B-4F3D-B5E3-04085216AC3F}" type="presOf" srcId="{39018A5E-9FA7-4654-B431-A06BC38ACB1D}" destId="{9EBC30BB-BEB3-4BB1-9B57-5D367F2BFA8C}" srcOrd="0" destOrd="0" presId="urn:microsoft.com/office/officeart/2005/8/layout/process2"/>
    <dgm:cxn modelId="{C49FE2FF-42CA-4076-B2D4-48F214FCA277}" type="presOf" srcId="{D989C5AC-5372-4AD5-B86F-6C89F0A47B43}" destId="{83130672-9AB4-4C04-81A2-87BDB33C4156}" srcOrd="0" destOrd="2" presId="urn:microsoft.com/office/officeart/2005/8/layout/process2"/>
    <dgm:cxn modelId="{87E78667-AE24-41E4-9A3D-C37823E4DD22}" type="presParOf" srcId="{9EBC30BB-BEB3-4BB1-9B57-5D367F2BFA8C}" destId="{72A3A5A2-C860-4F95-94CC-1DF7C4CE870F}" srcOrd="0" destOrd="0" presId="urn:microsoft.com/office/officeart/2005/8/layout/process2"/>
    <dgm:cxn modelId="{E1E6673B-ED86-45EE-9E8D-D26A8E104063}" type="presParOf" srcId="{9EBC30BB-BEB3-4BB1-9B57-5D367F2BFA8C}" destId="{6050555F-32D7-4990-88E8-1A28DCB6CA1F}" srcOrd="1" destOrd="0" presId="urn:microsoft.com/office/officeart/2005/8/layout/process2"/>
    <dgm:cxn modelId="{67C0B4CC-360F-49D9-9DE3-3B06EFC3B282}" type="presParOf" srcId="{6050555F-32D7-4990-88E8-1A28DCB6CA1F}" destId="{3839E01C-FAD9-4817-9849-21692141A844}" srcOrd="0" destOrd="0" presId="urn:microsoft.com/office/officeart/2005/8/layout/process2"/>
    <dgm:cxn modelId="{381F5F63-06E0-4227-A128-F47BF92B0AEC}" type="presParOf" srcId="{9EBC30BB-BEB3-4BB1-9B57-5D367F2BFA8C}" destId="{83130672-9AB4-4C04-81A2-87BDB33C4156}" srcOrd="2" destOrd="0" presId="urn:microsoft.com/office/officeart/2005/8/layout/process2"/>
    <dgm:cxn modelId="{6190AE2E-63C8-40F6-8250-87B09471F1B5}" type="presParOf" srcId="{9EBC30BB-BEB3-4BB1-9B57-5D367F2BFA8C}" destId="{3BDDC512-C0BB-4A01-A63B-51114B51F0AC}" srcOrd="3" destOrd="0" presId="urn:microsoft.com/office/officeart/2005/8/layout/process2"/>
    <dgm:cxn modelId="{B3CF6105-3549-4D43-B3B3-E34F6DAF7ED9}" type="presParOf" srcId="{3BDDC512-C0BB-4A01-A63B-51114B51F0AC}" destId="{7805E771-2D6E-435B-8757-AD170FC07A5B}" srcOrd="0" destOrd="0" presId="urn:microsoft.com/office/officeart/2005/8/layout/process2"/>
    <dgm:cxn modelId="{BC4A2E18-DB47-4D0B-8324-27B3B15F91A6}" type="presParOf" srcId="{9EBC30BB-BEB3-4BB1-9B57-5D367F2BFA8C}" destId="{672E0020-2822-46D4-BD5A-8EA934740664}" srcOrd="4" destOrd="0" presId="urn:microsoft.com/office/officeart/2005/8/layout/process2"/>
    <dgm:cxn modelId="{12192AE1-0E97-4368-922D-07A1432A01D7}" type="presParOf" srcId="{9EBC30BB-BEB3-4BB1-9B57-5D367F2BFA8C}" destId="{CF5CDAD1-E6A2-4D7A-9A7A-85A07F345C46}" srcOrd="5" destOrd="0" presId="urn:microsoft.com/office/officeart/2005/8/layout/process2"/>
    <dgm:cxn modelId="{F9672745-6F23-45B4-B18F-971B4280A44F}" type="presParOf" srcId="{CF5CDAD1-E6A2-4D7A-9A7A-85A07F345C46}" destId="{78028B30-AE42-4DD7-96E3-BD15D967E24E}" srcOrd="0" destOrd="0" presId="urn:microsoft.com/office/officeart/2005/8/layout/process2"/>
    <dgm:cxn modelId="{9411E6CC-C946-4A6C-A591-24B605F4F614}" type="presParOf" srcId="{9EBC30BB-BEB3-4BB1-9B57-5D367F2BFA8C}" destId="{A877028C-9049-465D-AF3A-76F51B5CEB3A}" srcOrd="6" destOrd="0" presId="urn:microsoft.com/office/officeart/2005/8/layout/process2"/>
    <dgm:cxn modelId="{76F9A898-3C15-432E-858F-42239409E048}" type="presParOf" srcId="{9EBC30BB-BEB3-4BB1-9B57-5D367F2BFA8C}" destId="{62CE21AB-F0B2-406E-94BC-9011C9E5C70C}" srcOrd="7" destOrd="0" presId="urn:microsoft.com/office/officeart/2005/8/layout/process2"/>
    <dgm:cxn modelId="{A2646326-E1AC-4831-A1DB-19D27D5343AF}" type="presParOf" srcId="{62CE21AB-F0B2-406E-94BC-9011C9E5C70C}" destId="{7469FCA9-FD7A-498E-8DA3-3D1D03B34DF5}" srcOrd="0" destOrd="0" presId="urn:microsoft.com/office/officeart/2005/8/layout/process2"/>
    <dgm:cxn modelId="{97027020-D1E5-4E11-ADB4-C887211A124D}" type="presParOf" srcId="{9EBC30BB-BEB3-4BB1-9B57-5D367F2BFA8C}" destId="{EDB6F6BF-786A-4C72-A9CF-FF50E0D3C8C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805D61-E151-430B-BF0B-58456C53A099}" type="doc">
      <dgm:prSet loTypeId="urn:microsoft.com/office/officeart/2005/8/layout/radial5" loCatId="cycle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s-ES"/>
        </a:p>
      </dgm:t>
    </dgm:pt>
    <dgm:pt modelId="{90EB7811-2732-4BD2-83D4-CF15C90E7797}">
      <dgm:prSet phldrT="[Texto]"/>
      <dgm:spPr/>
      <dgm:t>
        <a:bodyPr/>
        <a:lstStyle/>
        <a:p>
          <a:r>
            <a:rPr lang="es-ES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Anomaly</a:t>
          </a:r>
          <a:r>
            <a: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detection</a:t>
          </a:r>
          <a:endParaRPr lang="es-E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AB97C0-E6E5-453D-BAA4-8BFF0411C08D}" type="parTrans" cxnId="{23DCE84B-FE12-470C-889C-A7D462EC5FEB}">
      <dgm:prSet/>
      <dgm:spPr/>
      <dgm:t>
        <a:bodyPr/>
        <a:lstStyle/>
        <a:p>
          <a:endParaRPr lang="es-ES"/>
        </a:p>
      </dgm:t>
    </dgm:pt>
    <dgm:pt modelId="{4579F88B-0B6A-4F3E-B95B-C5C88C6831A9}" type="sibTrans" cxnId="{23DCE84B-FE12-470C-889C-A7D462EC5FEB}">
      <dgm:prSet/>
      <dgm:spPr/>
      <dgm:t>
        <a:bodyPr/>
        <a:lstStyle/>
        <a:p>
          <a:endParaRPr lang="es-ES"/>
        </a:p>
      </dgm:t>
    </dgm:pt>
    <dgm:pt modelId="{581ED57B-5B37-43C8-BC92-D70AE5FCD654}">
      <dgm:prSet phldrT="[Texto]" custT="1"/>
      <dgm:spPr/>
      <dgm:t>
        <a:bodyPr/>
        <a:lstStyle/>
        <a:p>
          <a:r>
            <a:rPr lang="es-ES" sz="1600" b="1" dirty="0" err="1"/>
            <a:t>Detectors</a:t>
          </a:r>
          <a:r>
            <a:rPr lang="es-ES" sz="1600" b="1" dirty="0"/>
            <a:t> and </a:t>
          </a:r>
          <a:r>
            <a:rPr lang="es-ES" sz="1600" b="1" dirty="0" err="1"/>
            <a:t>transformers</a:t>
          </a:r>
          <a:endParaRPr lang="es-ES" sz="1600" b="1" dirty="0"/>
        </a:p>
      </dgm:t>
    </dgm:pt>
    <dgm:pt modelId="{757DB590-398E-4053-920C-2DC169ED9F17}" type="parTrans" cxnId="{F58C43F7-AE88-4790-B25D-73FEE3A0FF9E}">
      <dgm:prSet/>
      <dgm:spPr/>
      <dgm:t>
        <a:bodyPr/>
        <a:lstStyle/>
        <a:p>
          <a:endParaRPr lang="es-ES"/>
        </a:p>
      </dgm:t>
    </dgm:pt>
    <dgm:pt modelId="{82F6C1A7-C5BC-44EF-A605-A4DDC5E157A5}" type="sibTrans" cxnId="{F58C43F7-AE88-4790-B25D-73FEE3A0FF9E}">
      <dgm:prSet/>
      <dgm:spPr/>
      <dgm:t>
        <a:bodyPr/>
        <a:lstStyle/>
        <a:p>
          <a:endParaRPr lang="es-ES"/>
        </a:p>
      </dgm:t>
    </dgm:pt>
    <dgm:pt modelId="{723E93C3-60C8-488E-8CB0-F97BB5C36BBA}">
      <dgm:prSet phldrT="[Texto]" custT="1"/>
      <dgm:spPr/>
      <dgm:t>
        <a:bodyPr/>
        <a:lstStyle/>
        <a:p>
          <a:r>
            <a:rPr lang="es-ES" sz="1600" b="1" dirty="0" err="1"/>
            <a:t>Pre-processing</a:t>
          </a:r>
          <a:endParaRPr lang="es-ES" sz="1600" b="1" dirty="0"/>
        </a:p>
      </dgm:t>
    </dgm:pt>
    <dgm:pt modelId="{89A523BE-EF7E-4DB4-90C0-8242603B41F0}" type="parTrans" cxnId="{1C8EA20D-0B75-44E6-8A64-8A5F4F9151FC}">
      <dgm:prSet/>
      <dgm:spPr/>
      <dgm:t>
        <a:bodyPr/>
        <a:lstStyle/>
        <a:p>
          <a:endParaRPr lang="es-ES"/>
        </a:p>
      </dgm:t>
    </dgm:pt>
    <dgm:pt modelId="{7BB3B66E-6A6F-4BAF-81C4-AFF85B1A812D}" type="sibTrans" cxnId="{1C8EA20D-0B75-44E6-8A64-8A5F4F9151FC}">
      <dgm:prSet/>
      <dgm:spPr/>
      <dgm:t>
        <a:bodyPr/>
        <a:lstStyle/>
        <a:p>
          <a:endParaRPr lang="es-ES"/>
        </a:p>
      </dgm:t>
    </dgm:pt>
    <dgm:pt modelId="{374E421D-9D78-4424-82B1-8FC6B6AD8A8D}">
      <dgm:prSet phldrT="[Texto]" custT="1"/>
      <dgm:spPr/>
      <dgm:t>
        <a:bodyPr/>
        <a:lstStyle/>
        <a:p>
          <a:r>
            <a:rPr lang="es-ES" sz="1600" b="1" dirty="0" err="1"/>
            <a:t>Spectral</a:t>
          </a:r>
          <a:r>
            <a:rPr lang="es-ES" sz="1600" b="1" dirty="0"/>
            <a:t> residual</a:t>
          </a:r>
        </a:p>
      </dgm:t>
    </dgm:pt>
    <dgm:pt modelId="{94DD79E6-E4BF-44C0-AFB4-9809225E4D96}" type="parTrans" cxnId="{04039696-EA97-472E-B21F-8BE23F146A5C}">
      <dgm:prSet/>
      <dgm:spPr/>
      <dgm:t>
        <a:bodyPr/>
        <a:lstStyle/>
        <a:p>
          <a:endParaRPr lang="es-ES"/>
        </a:p>
      </dgm:t>
    </dgm:pt>
    <dgm:pt modelId="{A3F386D4-98E6-4FC7-837F-98F9DB54D095}" type="sibTrans" cxnId="{04039696-EA97-472E-B21F-8BE23F146A5C}">
      <dgm:prSet/>
      <dgm:spPr/>
      <dgm:t>
        <a:bodyPr/>
        <a:lstStyle/>
        <a:p>
          <a:endParaRPr lang="es-ES"/>
        </a:p>
      </dgm:t>
    </dgm:pt>
    <dgm:pt modelId="{0FD5A253-063A-4FDF-96CC-92D5F7272C39}">
      <dgm:prSet phldrT="[Texto]"/>
      <dgm:spPr/>
      <dgm:t>
        <a:bodyPr/>
        <a:lstStyle/>
        <a:p>
          <a:endParaRPr lang="es-ES" dirty="0"/>
        </a:p>
      </dgm:t>
    </dgm:pt>
    <dgm:pt modelId="{F1FFFBD9-A4EA-4BEB-A764-1981066949A3}" type="parTrans" cxnId="{08CBF3C1-CF30-48A9-9EE8-2571970AA080}">
      <dgm:prSet/>
      <dgm:spPr/>
      <dgm:t>
        <a:bodyPr/>
        <a:lstStyle/>
        <a:p>
          <a:endParaRPr lang="es-ES"/>
        </a:p>
      </dgm:t>
    </dgm:pt>
    <dgm:pt modelId="{23ED43FE-B920-4C27-8E5A-B7BE87E30A3C}" type="sibTrans" cxnId="{08CBF3C1-CF30-48A9-9EE8-2571970AA080}">
      <dgm:prSet/>
      <dgm:spPr/>
      <dgm:t>
        <a:bodyPr/>
        <a:lstStyle/>
        <a:p>
          <a:endParaRPr lang="es-ES"/>
        </a:p>
      </dgm:t>
    </dgm:pt>
    <dgm:pt modelId="{5768B35A-3B7D-49F0-BB6E-35AA9CE5D0EB}" type="pres">
      <dgm:prSet presAssocID="{E0805D61-E151-430B-BF0B-58456C53A09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A0D8298-9D25-4E9C-A7F9-EFF75CF99065}" type="pres">
      <dgm:prSet presAssocID="{90EB7811-2732-4BD2-83D4-CF15C90E7797}" presName="centerShape" presStyleLbl="node0" presStyleIdx="0" presStyleCnt="1" custScaleX="108878" custScaleY="103664"/>
      <dgm:spPr/>
    </dgm:pt>
    <dgm:pt modelId="{76BFD331-68D3-4F0E-9BE1-3F75D7237736}" type="pres">
      <dgm:prSet presAssocID="{757DB590-398E-4053-920C-2DC169ED9F17}" presName="parTrans" presStyleLbl="sibTrans2D1" presStyleIdx="0" presStyleCnt="3"/>
      <dgm:spPr/>
    </dgm:pt>
    <dgm:pt modelId="{42FF78E3-2826-47B2-9063-B923BA49A093}" type="pres">
      <dgm:prSet presAssocID="{757DB590-398E-4053-920C-2DC169ED9F17}" presName="connectorText" presStyleLbl="sibTrans2D1" presStyleIdx="0" presStyleCnt="3"/>
      <dgm:spPr/>
    </dgm:pt>
    <dgm:pt modelId="{2DA14A4A-D3D0-4C00-81DF-0EE58EEE07A9}" type="pres">
      <dgm:prSet presAssocID="{581ED57B-5B37-43C8-BC92-D70AE5FCD654}" presName="node" presStyleLbl="node1" presStyleIdx="0" presStyleCnt="3" custScaleX="111383" custScaleY="102128">
        <dgm:presLayoutVars>
          <dgm:bulletEnabled val="1"/>
        </dgm:presLayoutVars>
      </dgm:prSet>
      <dgm:spPr/>
    </dgm:pt>
    <dgm:pt modelId="{C753BBF9-C830-4BA8-9EEB-DD2749F1B90A}" type="pres">
      <dgm:prSet presAssocID="{89A523BE-EF7E-4DB4-90C0-8242603B41F0}" presName="parTrans" presStyleLbl="sibTrans2D1" presStyleIdx="1" presStyleCnt="3"/>
      <dgm:spPr/>
    </dgm:pt>
    <dgm:pt modelId="{27C2DAA3-CF8D-4D85-A622-BDB3A5506AC6}" type="pres">
      <dgm:prSet presAssocID="{89A523BE-EF7E-4DB4-90C0-8242603B41F0}" presName="connectorText" presStyleLbl="sibTrans2D1" presStyleIdx="1" presStyleCnt="3"/>
      <dgm:spPr/>
    </dgm:pt>
    <dgm:pt modelId="{AA68BCC4-DF57-4C45-A766-A0B4DC502312}" type="pres">
      <dgm:prSet presAssocID="{723E93C3-60C8-488E-8CB0-F97BB5C36BBA}" presName="node" presStyleLbl="node1" presStyleIdx="1" presStyleCnt="3">
        <dgm:presLayoutVars>
          <dgm:bulletEnabled val="1"/>
        </dgm:presLayoutVars>
      </dgm:prSet>
      <dgm:spPr/>
    </dgm:pt>
    <dgm:pt modelId="{C0C3D42A-11C3-4021-92F2-1ACF1C920EC5}" type="pres">
      <dgm:prSet presAssocID="{94DD79E6-E4BF-44C0-AFB4-9809225E4D96}" presName="parTrans" presStyleLbl="sibTrans2D1" presStyleIdx="2" presStyleCnt="3"/>
      <dgm:spPr/>
    </dgm:pt>
    <dgm:pt modelId="{CBFAC411-C06D-4B15-8F15-FC516B0454C5}" type="pres">
      <dgm:prSet presAssocID="{94DD79E6-E4BF-44C0-AFB4-9809225E4D96}" presName="connectorText" presStyleLbl="sibTrans2D1" presStyleIdx="2" presStyleCnt="3"/>
      <dgm:spPr/>
    </dgm:pt>
    <dgm:pt modelId="{A36BD76F-15BB-4208-95E3-40F5CF7C93B6}" type="pres">
      <dgm:prSet presAssocID="{374E421D-9D78-4424-82B1-8FC6B6AD8A8D}" presName="node" presStyleLbl="node1" presStyleIdx="2" presStyleCnt="3">
        <dgm:presLayoutVars>
          <dgm:bulletEnabled val="1"/>
        </dgm:presLayoutVars>
      </dgm:prSet>
      <dgm:spPr/>
    </dgm:pt>
  </dgm:ptLst>
  <dgm:cxnLst>
    <dgm:cxn modelId="{1C8EA20D-0B75-44E6-8A64-8A5F4F9151FC}" srcId="{90EB7811-2732-4BD2-83D4-CF15C90E7797}" destId="{723E93C3-60C8-488E-8CB0-F97BB5C36BBA}" srcOrd="1" destOrd="0" parTransId="{89A523BE-EF7E-4DB4-90C0-8242603B41F0}" sibTransId="{7BB3B66E-6A6F-4BAF-81C4-AFF85B1A812D}"/>
    <dgm:cxn modelId="{F2870210-C187-46C1-BEF3-7E8D762DF598}" type="presOf" srcId="{757DB590-398E-4053-920C-2DC169ED9F17}" destId="{42FF78E3-2826-47B2-9063-B923BA49A093}" srcOrd="1" destOrd="0" presId="urn:microsoft.com/office/officeart/2005/8/layout/radial5"/>
    <dgm:cxn modelId="{9F328D24-DCE7-4F20-851C-6CCF9F7A76FB}" type="presOf" srcId="{94DD79E6-E4BF-44C0-AFB4-9809225E4D96}" destId="{C0C3D42A-11C3-4021-92F2-1ACF1C920EC5}" srcOrd="0" destOrd="0" presId="urn:microsoft.com/office/officeart/2005/8/layout/radial5"/>
    <dgm:cxn modelId="{9BC47733-D9DF-43C5-B499-3A4BBCB866A2}" type="presOf" srcId="{E0805D61-E151-430B-BF0B-58456C53A099}" destId="{5768B35A-3B7D-49F0-BB6E-35AA9CE5D0EB}" srcOrd="0" destOrd="0" presId="urn:microsoft.com/office/officeart/2005/8/layout/radial5"/>
    <dgm:cxn modelId="{7AF7BF37-AEA8-4EF2-8D80-8FDCC808FA9B}" type="presOf" srcId="{581ED57B-5B37-43C8-BC92-D70AE5FCD654}" destId="{2DA14A4A-D3D0-4C00-81DF-0EE58EEE07A9}" srcOrd="0" destOrd="0" presId="urn:microsoft.com/office/officeart/2005/8/layout/radial5"/>
    <dgm:cxn modelId="{23DCE84B-FE12-470C-889C-A7D462EC5FEB}" srcId="{E0805D61-E151-430B-BF0B-58456C53A099}" destId="{90EB7811-2732-4BD2-83D4-CF15C90E7797}" srcOrd="0" destOrd="0" parTransId="{ADAB97C0-E6E5-453D-BAA4-8BFF0411C08D}" sibTransId="{4579F88B-0B6A-4F3E-B95B-C5C88C6831A9}"/>
    <dgm:cxn modelId="{BEEA274C-80BE-400D-BBBB-41D196F87B54}" type="presOf" srcId="{94DD79E6-E4BF-44C0-AFB4-9809225E4D96}" destId="{CBFAC411-C06D-4B15-8F15-FC516B0454C5}" srcOrd="1" destOrd="0" presId="urn:microsoft.com/office/officeart/2005/8/layout/radial5"/>
    <dgm:cxn modelId="{4B677880-0841-4B5E-816E-D95AD2F07AD9}" type="presOf" srcId="{89A523BE-EF7E-4DB4-90C0-8242603B41F0}" destId="{C753BBF9-C830-4BA8-9EEB-DD2749F1B90A}" srcOrd="0" destOrd="0" presId="urn:microsoft.com/office/officeart/2005/8/layout/radial5"/>
    <dgm:cxn modelId="{5508A68F-6533-4F15-AB3B-C7FFE05CBEAD}" type="presOf" srcId="{89A523BE-EF7E-4DB4-90C0-8242603B41F0}" destId="{27C2DAA3-CF8D-4D85-A622-BDB3A5506AC6}" srcOrd="1" destOrd="0" presId="urn:microsoft.com/office/officeart/2005/8/layout/radial5"/>
    <dgm:cxn modelId="{04039696-EA97-472E-B21F-8BE23F146A5C}" srcId="{90EB7811-2732-4BD2-83D4-CF15C90E7797}" destId="{374E421D-9D78-4424-82B1-8FC6B6AD8A8D}" srcOrd="2" destOrd="0" parTransId="{94DD79E6-E4BF-44C0-AFB4-9809225E4D96}" sibTransId="{A3F386D4-98E6-4FC7-837F-98F9DB54D095}"/>
    <dgm:cxn modelId="{2022D0AC-BBFE-4763-850D-AD8927735D42}" type="presOf" srcId="{757DB590-398E-4053-920C-2DC169ED9F17}" destId="{76BFD331-68D3-4F0E-9BE1-3F75D7237736}" srcOrd="0" destOrd="0" presId="urn:microsoft.com/office/officeart/2005/8/layout/radial5"/>
    <dgm:cxn modelId="{08CBF3C1-CF30-48A9-9EE8-2571970AA080}" srcId="{E0805D61-E151-430B-BF0B-58456C53A099}" destId="{0FD5A253-063A-4FDF-96CC-92D5F7272C39}" srcOrd="1" destOrd="0" parTransId="{F1FFFBD9-A4EA-4BEB-A764-1981066949A3}" sibTransId="{23ED43FE-B920-4C27-8E5A-B7BE87E30A3C}"/>
    <dgm:cxn modelId="{FFFAC2DB-B47D-407B-99CF-FB8DF1E24B40}" type="presOf" srcId="{723E93C3-60C8-488E-8CB0-F97BB5C36BBA}" destId="{AA68BCC4-DF57-4C45-A766-A0B4DC502312}" srcOrd="0" destOrd="0" presId="urn:microsoft.com/office/officeart/2005/8/layout/radial5"/>
    <dgm:cxn modelId="{BEAEAADD-558C-418B-891A-C9DFC06200A2}" type="presOf" srcId="{90EB7811-2732-4BD2-83D4-CF15C90E7797}" destId="{5A0D8298-9D25-4E9C-A7F9-EFF75CF99065}" srcOrd="0" destOrd="0" presId="urn:microsoft.com/office/officeart/2005/8/layout/radial5"/>
    <dgm:cxn modelId="{62E5DBED-C358-474D-9F90-F6DB2A5D92EC}" type="presOf" srcId="{374E421D-9D78-4424-82B1-8FC6B6AD8A8D}" destId="{A36BD76F-15BB-4208-95E3-40F5CF7C93B6}" srcOrd="0" destOrd="0" presId="urn:microsoft.com/office/officeart/2005/8/layout/radial5"/>
    <dgm:cxn modelId="{F58C43F7-AE88-4790-B25D-73FEE3A0FF9E}" srcId="{90EB7811-2732-4BD2-83D4-CF15C90E7797}" destId="{581ED57B-5B37-43C8-BC92-D70AE5FCD654}" srcOrd="0" destOrd="0" parTransId="{757DB590-398E-4053-920C-2DC169ED9F17}" sibTransId="{82F6C1A7-C5BC-44EF-A605-A4DDC5E157A5}"/>
    <dgm:cxn modelId="{2B3E4683-3DC1-4FD4-8773-40AC8D164BE4}" type="presParOf" srcId="{5768B35A-3B7D-49F0-BB6E-35AA9CE5D0EB}" destId="{5A0D8298-9D25-4E9C-A7F9-EFF75CF99065}" srcOrd="0" destOrd="0" presId="urn:microsoft.com/office/officeart/2005/8/layout/radial5"/>
    <dgm:cxn modelId="{D07EED25-E845-42F8-BF8D-349136599862}" type="presParOf" srcId="{5768B35A-3B7D-49F0-BB6E-35AA9CE5D0EB}" destId="{76BFD331-68D3-4F0E-9BE1-3F75D7237736}" srcOrd="1" destOrd="0" presId="urn:microsoft.com/office/officeart/2005/8/layout/radial5"/>
    <dgm:cxn modelId="{C1F4F618-F930-413F-9FF2-C8AAAF14FABA}" type="presParOf" srcId="{76BFD331-68D3-4F0E-9BE1-3F75D7237736}" destId="{42FF78E3-2826-47B2-9063-B923BA49A093}" srcOrd="0" destOrd="0" presId="urn:microsoft.com/office/officeart/2005/8/layout/radial5"/>
    <dgm:cxn modelId="{62E5AB28-57E3-444C-841D-E99003BC1158}" type="presParOf" srcId="{5768B35A-3B7D-49F0-BB6E-35AA9CE5D0EB}" destId="{2DA14A4A-D3D0-4C00-81DF-0EE58EEE07A9}" srcOrd="2" destOrd="0" presId="urn:microsoft.com/office/officeart/2005/8/layout/radial5"/>
    <dgm:cxn modelId="{36356108-7008-42C5-9348-F9C9F3A6F1F2}" type="presParOf" srcId="{5768B35A-3B7D-49F0-BB6E-35AA9CE5D0EB}" destId="{C753BBF9-C830-4BA8-9EEB-DD2749F1B90A}" srcOrd="3" destOrd="0" presId="urn:microsoft.com/office/officeart/2005/8/layout/radial5"/>
    <dgm:cxn modelId="{559C68FA-9956-4FAC-9612-A5C96FBD3E14}" type="presParOf" srcId="{C753BBF9-C830-4BA8-9EEB-DD2749F1B90A}" destId="{27C2DAA3-CF8D-4D85-A622-BDB3A5506AC6}" srcOrd="0" destOrd="0" presId="urn:microsoft.com/office/officeart/2005/8/layout/radial5"/>
    <dgm:cxn modelId="{E2B66BD5-CCD0-4AFB-99EA-0C24A7B834F9}" type="presParOf" srcId="{5768B35A-3B7D-49F0-BB6E-35AA9CE5D0EB}" destId="{AA68BCC4-DF57-4C45-A766-A0B4DC502312}" srcOrd="4" destOrd="0" presId="urn:microsoft.com/office/officeart/2005/8/layout/radial5"/>
    <dgm:cxn modelId="{B1F05209-6C4A-4F7E-AA7F-4E18C69108A1}" type="presParOf" srcId="{5768B35A-3B7D-49F0-BB6E-35AA9CE5D0EB}" destId="{C0C3D42A-11C3-4021-92F2-1ACF1C920EC5}" srcOrd="5" destOrd="0" presId="urn:microsoft.com/office/officeart/2005/8/layout/radial5"/>
    <dgm:cxn modelId="{F049DA5D-F69D-4025-BE35-E0F7A3B76F01}" type="presParOf" srcId="{C0C3D42A-11C3-4021-92F2-1ACF1C920EC5}" destId="{CBFAC411-C06D-4B15-8F15-FC516B0454C5}" srcOrd="0" destOrd="0" presId="urn:microsoft.com/office/officeart/2005/8/layout/radial5"/>
    <dgm:cxn modelId="{8E142194-45C5-463A-AE14-265AF3F9024C}" type="presParOf" srcId="{5768B35A-3B7D-49F0-BB6E-35AA9CE5D0EB}" destId="{A36BD76F-15BB-4208-95E3-40F5CF7C93B6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088B5C-83CA-4BE8-BCF3-C38356FB1973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s-ES"/>
        </a:p>
      </dgm:t>
    </dgm:pt>
    <dgm:pt modelId="{C8214A77-820C-4F84-8642-DA79672D4DA3}">
      <dgm:prSet phldrT="[Texto]"/>
      <dgm:spPr/>
      <dgm:t>
        <a:bodyPr/>
        <a:lstStyle/>
        <a:p>
          <a:r>
            <a:rPr lang="es-ES" b="1" dirty="0" err="1"/>
            <a:t>Noise</a:t>
          </a:r>
          <a:r>
            <a:rPr lang="es-ES" b="1" dirty="0"/>
            <a:t> </a:t>
          </a:r>
          <a:r>
            <a:rPr lang="es-ES" b="1" dirty="0" err="1"/>
            <a:t>reduction</a:t>
          </a:r>
          <a:endParaRPr lang="es-ES" b="1" dirty="0"/>
        </a:p>
      </dgm:t>
    </dgm:pt>
    <dgm:pt modelId="{5DB3F0FD-9F8A-4272-BAF8-DDF8BC0A97A0}" type="parTrans" cxnId="{3492FD71-0DA1-4751-AFEF-2AE197A244A5}">
      <dgm:prSet/>
      <dgm:spPr/>
      <dgm:t>
        <a:bodyPr/>
        <a:lstStyle/>
        <a:p>
          <a:endParaRPr lang="es-ES"/>
        </a:p>
      </dgm:t>
    </dgm:pt>
    <dgm:pt modelId="{C6683F77-B201-4B46-9F50-85A47DB3BCD0}" type="sibTrans" cxnId="{3492FD71-0DA1-4751-AFEF-2AE197A244A5}">
      <dgm:prSet/>
      <dgm:spPr/>
      <dgm:t>
        <a:bodyPr/>
        <a:lstStyle/>
        <a:p>
          <a:endParaRPr lang="es-ES"/>
        </a:p>
      </dgm:t>
    </dgm:pt>
    <dgm:pt modelId="{83B60B3B-C23C-422D-A13A-03101E55BEE1}">
      <dgm:prSet phldrT="[Texto]"/>
      <dgm:spPr/>
      <dgm:t>
        <a:bodyPr/>
        <a:lstStyle/>
        <a:p>
          <a:r>
            <a:rPr lang="es-ES" b="1" dirty="0"/>
            <a:t>STL</a:t>
          </a:r>
        </a:p>
      </dgm:t>
    </dgm:pt>
    <dgm:pt modelId="{0109CBF4-C581-428F-94C9-60C2AD1049A1}" type="parTrans" cxnId="{C4B1E186-6EF4-483D-AA91-58AA81C075B3}">
      <dgm:prSet/>
      <dgm:spPr/>
      <dgm:t>
        <a:bodyPr/>
        <a:lstStyle/>
        <a:p>
          <a:endParaRPr lang="es-ES"/>
        </a:p>
      </dgm:t>
    </dgm:pt>
    <dgm:pt modelId="{67CF1FF0-59E0-4EFC-A0DF-20531E1E52F4}" type="sibTrans" cxnId="{C4B1E186-6EF4-483D-AA91-58AA81C075B3}">
      <dgm:prSet/>
      <dgm:spPr/>
      <dgm:t>
        <a:bodyPr/>
        <a:lstStyle/>
        <a:p>
          <a:endParaRPr lang="es-ES"/>
        </a:p>
      </dgm:t>
    </dgm:pt>
    <dgm:pt modelId="{92EF5AA3-87B8-46AB-AD13-B634DE5F36CA}">
      <dgm:prSet phldrT="[Texto]"/>
      <dgm:spPr/>
      <dgm:t>
        <a:bodyPr/>
        <a:lstStyle/>
        <a:p>
          <a:r>
            <a:rPr lang="es-ES" b="1" dirty="0"/>
            <a:t>MVD</a:t>
          </a:r>
        </a:p>
      </dgm:t>
    </dgm:pt>
    <dgm:pt modelId="{19D9AF0B-5010-40EE-B54F-AEA5A80D55F9}" type="parTrans" cxnId="{41CFB5D2-94A2-4BDF-A4BF-E9E9754811D3}">
      <dgm:prSet/>
      <dgm:spPr/>
      <dgm:t>
        <a:bodyPr/>
        <a:lstStyle/>
        <a:p>
          <a:endParaRPr lang="es-ES"/>
        </a:p>
      </dgm:t>
    </dgm:pt>
    <dgm:pt modelId="{C6EC7135-A741-42A7-B3ED-BF21FAD7F53B}" type="sibTrans" cxnId="{41CFB5D2-94A2-4BDF-A4BF-E9E9754811D3}">
      <dgm:prSet/>
      <dgm:spPr/>
      <dgm:t>
        <a:bodyPr/>
        <a:lstStyle/>
        <a:p>
          <a:endParaRPr lang="es-ES"/>
        </a:p>
      </dgm:t>
    </dgm:pt>
    <dgm:pt modelId="{B62786BD-A90D-4680-AD51-FE264B49FB63}">
      <dgm:prSet phldrT="[Texto]"/>
      <dgm:spPr/>
      <dgm:t>
        <a:bodyPr/>
        <a:lstStyle/>
        <a:p>
          <a:r>
            <a:rPr lang="es-ES" b="1" dirty="0"/>
            <a:t>SR</a:t>
          </a:r>
        </a:p>
      </dgm:t>
    </dgm:pt>
    <dgm:pt modelId="{1A381BB6-9278-451F-B4E8-ACC2901FAA6E}" type="parTrans" cxnId="{919D431B-15A7-4710-8D5B-988932557F35}">
      <dgm:prSet/>
      <dgm:spPr/>
      <dgm:t>
        <a:bodyPr/>
        <a:lstStyle/>
        <a:p>
          <a:endParaRPr lang="es-ES"/>
        </a:p>
      </dgm:t>
    </dgm:pt>
    <dgm:pt modelId="{6955FCA9-5D84-4701-8EC5-A1D85B2DC534}" type="sibTrans" cxnId="{919D431B-15A7-4710-8D5B-988932557F35}">
      <dgm:prSet/>
      <dgm:spPr/>
      <dgm:t>
        <a:bodyPr/>
        <a:lstStyle/>
        <a:p>
          <a:endParaRPr lang="es-ES"/>
        </a:p>
      </dgm:t>
    </dgm:pt>
    <dgm:pt modelId="{39BF4D7C-ABDE-4E9B-8C61-B1ACD598412E}">
      <dgm:prSet phldrT="[Texto]"/>
      <dgm:spPr/>
      <dgm:t>
        <a:bodyPr/>
        <a:lstStyle/>
        <a:p>
          <a:r>
            <a:rPr lang="es-ES" b="1" dirty="0"/>
            <a:t>Transformers</a:t>
          </a:r>
        </a:p>
      </dgm:t>
    </dgm:pt>
    <dgm:pt modelId="{190F6FDB-1503-4463-A9AF-F349F234EF5F}" type="parTrans" cxnId="{82869681-5FEA-41B2-9DD4-63EB955FAB16}">
      <dgm:prSet/>
      <dgm:spPr/>
      <dgm:t>
        <a:bodyPr/>
        <a:lstStyle/>
        <a:p>
          <a:endParaRPr lang="es-ES"/>
        </a:p>
      </dgm:t>
    </dgm:pt>
    <dgm:pt modelId="{52557A29-E4ED-4EBE-8F63-E9578BC4A62A}" type="sibTrans" cxnId="{82869681-5FEA-41B2-9DD4-63EB955FAB16}">
      <dgm:prSet/>
      <dgm:spPr/>
      <dgm:t>
        <a:bodyPr/>
        <a:lstStyle/>
        <a:p>
          <a:endParaRPr lang="es-ES"/>
        </a:p>
      </dgm:t>
    </dgm:pt>
    <dgm:pt modelId="{BB6219EA-53E5-4081-91F1-E62B21F65315}">
      <dgm:prSet phldrT="[Texto]"/>
      <dgm:spPr/>
      <dgm:t>
        <a:bodyPr/>
        <a:lstStyle/>
        <a:p>
          <a:r>
            <a:rPr lang="es-ES" b="1" dirty="0" err="1"/>
            <a:t>Detectors</a:t>
          </a:r>
          <a:endParaRPr lang="es-ES" b="1" dirty="0"/>
        </a:p>
      </dgm:t>
    </dgm:pt>
    <dgm:pt modelId="{FD553FDE-52C8-488F-9068-1C12B4775847}" type="parTrans" cxnId="{BC28CE17-2D46-4855-9906-16AD0862909B}">
      <dgm:prSet/>
      <dgm:spPr/>
      <dgm:t>
        <a:bodyPr/>
        <a:lstStyle/>
        <a:p>
          <a:endParaRPr lang="es-ES"/>
        </a:p>
      </dgm:t>
    </dgm:pt>
    <dgm:pt modelId="{61E4E7B4-E339-4DB7-8A05-7945A4E185C5}" type="sibTrans" cxnId="{BC28CE17-2D46-4855-9906-16AD0862909B}">
      <dgm:prSet/>
      <dgm:spPr/>
      <dgm:t>
        <a:bodyPr/>
        <a:lstStyle/>
        <a:p>
          <a:endParaRPr lang="es-ES"/>
        </a:p>
      </dgm:t>
    </dgm:pt>
    <dgm:pt modelId="{E09D0A2D-0AD4-45C5-A440-3E9087060321}" type="pres">
      <dgm:prSet presAssocID="{06088B5C-83CA-4BE8-BCF3-C38356FB197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56A4EE3-E582-4F8C-99D7-AD0F3F3C8799}" type="pres">
      <dgm:prSet presAssocID="{C8214A77-820C-4F84-8642-DA79672D4DA3}" presName="Accent1" presStyleCnt="0"/>
      <dgm:spPr/>
    </dgm:pt>
    <dgm:pt modelId="{7583E610-EECB-429E-8BAD-044B474A4385}" type="pres">
      <dgm:prSet presAssocID="{C8214A77-820C-4F84-8642-DA79672D4DA3}" presName="Accent" presStyleLbl="node1" presStyleIdx="0" presStyleCnt="6"/>
      <dgm:spPr/>
    </dgm:pt>
    <dgm:pt modelId="{F9C9307F-6332-4580-A791-B9B7673B4567}" type="pres">
      <dgm:prSet presAssocID="{C8214A77-820C-4F84-8642-DA79672D4DA3}" presName="Parent1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06A7AE90-950E-4599-8306-7038EBAFCD8A}" type="pres">
      <dgm:prSet presAssocID="{83B60B3B-C23C-422D-A13A-03101E55BEE1}" presName="Accent2" presStyleCnt="0"/>
      <dgm:spPr/>
    </dgm:pt>
    <dgm:pt modelId="{C39F1062-4775-4ABD-96D6-BCBCE0EAD142}" type="pres">
      <dgm:prSet presAssocID="{83B60B3B-C23C-422D-A13A-03101E55BEE1}" presName="Accent" presStyleLbl="node1" presStyleIdx="1" presStyleCnt="6"/>
      <dgm:spPr/>
    </dgm:pt>
    <dgm:pt modelId="{2EEC3F68-0470-483F-AC93-D4FECB449DAA}" type="pres">
      <dgm:prSet presAssocID="{83B60B3B-C23C-422D-A13A-03101E55BEE1}" presName="Parent2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3C34EE16-A4FC-42D2-AC76-48D7C2672ECF}" type="pres">
      <dgm:prSet presAssocID="{92EF5AA3-87B8-46AB-AD13-B634DE5F36CA}" presName="Accent3" presStyleCnt="0"/>
      <dgm:spPr/>
    </dgm:pt>
    <dgm:pt modelId="{97D35AB2-7F82-4BF2-BFAB-EA659E89BC60}" type="pres">
      <dgm:prSet presAssocID="{92EF5AA3-87B8-46AB-AD13-B634DE5F36CA}" presName="Accent" presStyleLbl="node1" presStyleIdx="2" presStyleCnt="6"/>
      <dgm:spPr/>
    </dgm:pt>
    <dgm:pt modelId="{AC76C446-800F-4E82-8D8A-673C162641DB}" type="pres">
      <dgm:prSet presAssocID="{92EF5AA3-87B8-46AB-AD13-B634DE5F36CA}" presName="Parent3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F321581D-5657-4644-A718-4893060E123C}" type="pres">
      <dgm:prSet presAssocID="{39BF4D7C-ABDE-4E9B-8C61-B1ACD598412E}" presName="Accent4" presStyleCnt="0"/>
      <dgm:spPr/>
    </dgm:pt>
    <dgm:pt modelId="{28DEF184-DA13-439B-A866-3343F5DFE60C}" type="pres">
      <dgm:prSet presAssocID="{39BF4D7C-ABDE-4E9B-8C61-B1ACD598412E}" presName="Accent" presStyleLbl="node1" presStyleIdx="3" presStyleCnt="6"/>
      <dgm:spPr/>
    </dgm:pt>
    <dgm:pt modelId="{A63D3AF3-6FCD-443C-9D6E-D0A5C1F17A3F}" type="pres">
      <dgm:prSet presAssocID="{39BF4D7C-ABDE-4E9B-8C61-B1ACD598412E}" presName="Parent4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7CBC5AB3-A135-4BEC-BE52-FEB92FECF059}" type="pres">
      <dgm:prSet presAssocID="{BB6219EA-53E5-4081-91F1-E62B21F65315}" presName="Accent5" presStyleCnt="0"/>
      <dgm:spPr/>
    </dgm:pt>
    <dgm:pt modelId="{0BA9E1E1-8401-4E04-BDF3-EF78AB3BB497}" type="pres">
      <dgm:prSet presAssocID="{BB6219EA-53E5-4081-91F1-E62B21F65315}" presName="Accent" presStyleLbl="node1" presStyleIdx="4" presStyleCnt="6"/>
      <dgm:spPr/>
    </dgm:pt>
    <dgm:pt modelId="{55D87E0F-2269-4298-858E-A28C56A2171F}" type="pres">
      <dgm:prSet presAssocID="{BB6219EA-53E5-4081-91F1-E62B21F65315}" presName="Parent5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50549672-4256-44E2-B869-FF1A90E78041}" type="pres">
      <dgm:prSet presAssocID="{B62786BD-A90D-4680-AD51-FE264B49FB63}" presName="Accent6" presStyleCnt="0"/>
      <dgm:spPr/>
    </dgm:pt>
    <dgm:pt modelId="{32F73F8C-35F3-4767-A9B2-FB934EA9AA7C}" type="pres">
      <dgm:prSet presAssocID="{B62786BD-A90D-4680-AD51-FE264B49FB63}" presName="Accent" presStyleLbl="node1" presStyleIdx="5" presStyleCnt="6"/>
      <dgm:spPr/>
    </dgm:pt>
    <dgm:pt modelId="{677E480E-1269-4800-82C2-2AF56E2245A4}" type="pres">
      <dgm:prSet presAssocID="{B62786BD-A90D-4680-AD51-FE264B49FB63}" presName="Parent6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7ECA1107-54B6-4B32-8F43-0D6160DA338C}" type="presOf" srcId="{B62786BD-A90D-4680-AD51-FE264B49FB63}" destId="{677E480E-1269-4800-82C2-2AF56E2245A4}" srcOrd="0" destOrd="0" presId="urn:microsoft.com/office/officeart/2009/layout/CircleArrowProcess"/>
    <dgm:cxn modelId="{BC28CE17-2D46-4855-9906-16AD0862909B}" srcId="{06088B5C-83CA-4BE8-BCF3-C38356FB1973}" destId="{BB6219EA-53E5-4081-91F1-E62B21F65315}" srcOrd="4" destOrd="0" parTransId="{FD553FDE-52C8-488F-9068-1C12B4775847}" sibTransId="{61E4E7B4-E339-4DB7-8A05-7945A4E185C5}"/>
    <dgm:cxn modelId="{919D431B-15A7-4710-8D5B-988932557F35}" srcId="{06088B5C-83CA-4BE8-BCF3-C38356FB1973}" destId="{B62786BD-A90D-4680-AD51-FE264B49FB63}" srcOrd="5" destOrd="0" parTransId="{1A381BB6-9278-451F-B4E8-ACC2901FAA6E}" sibTransId="{6955FCA9-5D84-4701-8EC5-A1D85B2DC534}"/>
    <dgm:cxn modelId="{46E2C023-DF4C-4E13-9C1F-E5007B215AC8}" type="presOf" srcId="{06088B5C-83CA-4BE8-BCF3-C38356FB1973}" destId="{E09D0A2D-0AD4-45C5-A440-3E9087060321}" srcOrd="0" destOrd="0" presId="urn:microsoft.com/office/officeart/2009/layout/CircleArrowProcess"/>
    <dgm:cxn modelId="{EF47D75F-CDAC-47DD-950A-E4BDBC8A19BA}" type="presOf" srcId="{BB6219EA-53E5-4081-91F1-E62B21F65315}" destId="{55D87E0F-2269-4298-858E-A28C56A2171F}" srcOrd="0" destOrd="0" presId="urn:microsoft.com/office/officeart/2009/layout/CircleArrowProcess"/>
    <dgm:cxn modelId="{6B7CE368-D900-4B58-A10C-DAE9DAD07A3A}" type="presOf" srcId="{92EF5AA3-87B8-46AB-AD13-B634DE5F36CA}" destId="{AC76C446-800F-4E82-8D8A-673C162641DB}" srcOrd="0" destOrd="0" presId="urn:microsoft.com/office/officeart/2009/layout/CircleArrowProcess"/>
    <dgm:cxn modelId="{3492FD71-0DA1-4751-AFEF-2AE197A244A5}" srcId="{06088B5C-83CA-4BE8-BCF3-C38356FB1973}" destId="{C8214A77-820C-4F84-8642-DA79672D4DA3}" srcOrd="0" destOrd="0" parTransId="{5DB3F0FD-9F8A-4272-BAF8-DDF8BC0A97A0}" sibTransId="{C6683F77-B201-4B46-9F50-85A47DB3BCD0}"/>
    <dgm:cxn modelId="{82869681-5FEA-41B2-9DD4-63EB955FAB16}" srcId="{06088B5C-83CA-4BE8-BCF3-C38356FB1973}" destId="{39BF4D7C-ABDE-4E9B-8C61-B1ACD598412E}" srcOrd="3" destOrd="0" parTransId="{190F6FDB-1503-4463-A9AF-F349F234EF5F}" sibTransId="{52557A29-E4ED-4EBE-8F63-E9578BC4A62A}"/>
    <dgm:cxn modelId="{C4B1E186-6EF4-483D-AA91-58AA81C075B3}" srcId="{06088B5C-83CA-4BE8-BCF3-C38356FB1973}" destId="{83B60B3B-C23C-422D-A13A-03101E55BEE1}" srcOrd="1" destOrd="0" parTransId="{0109CBF4-C581-428F-94C9-60C2AD1049A1}" sibTransId="{67CF1FF0-59E0-4EFC-A0DF-20531E1E52F4}"/>
    <dgm:cxn modelId="{0B3CDAC1-583D-4932-850D-BB84D5115208}" type="presOf" srcId="{C8214A77-820C-4F84-8642-DA79672D4DA3}" destId="{F9C9307F-6332-4580-A791-B9B7673B4567}" srcOrd="0" destOrd="0" presId="urn:microsoft.com/office/officeart/2009/layout/CircleArrowProcess"/>
    <dgm:cxn modelId="{D906B4D0-0347-4E22-A43D-7E053A28DB2B}" type="presOf" srcId="{83B60B3B-C23C-422D-A13A-03101E55BEE1}" destId="{2EEC3F68-0470-483F-AC93-D4FECB449DAA}" srcOrd="0" destOrd="0" presId="urn:microsoft.com/office/officeart/2009/layout/CircleArrowProcess"/>
    <dgm:cxn modelId="{41CFB5D2-94A2-4BDF-A4BF-E9E9754811D3}" srcId="{06088B5C-83CA-4BE8-BCF3-C38356FB1973}" destId="{92EF5AA3-87B8-46AB-AD13-B634DE5F36CA}" srcOrd="2" destOrd="0" parTransId="{19D9AF0B-5010-40EE-B54F-AEA5A80D55F9}" sibTransId="{C6EC7135-A741-42A7-B3ED-BF21FAD7F53B}"/>
    <dgm:cxn modelId="{A430A0E7-4F60-4523-B4DE-7F746C5B6E39}" type="presOf" srcId="{39BF4D7C-ABDE-4E9B-8C61-B1ACD598412E}" destId="{A63D3AF3-6FCD-443C-9D6E-D0A5C1F17A3F}" srcOrd="0" destOrd="0" presId="urn:microsoft.com/office/officeart/2009/layout/CircleArrowProcess"/>
    <dgm:cxn modelId="{50773429-FAD8-4D5D-AF09-DDE0F582F0D4}" type="presParOf" srcId="{E09D0A2D-0AD4-45C5-A440-3E9087060321}" destId="{256A4EE3-E582-4F8C-99D7-AD0F3F3C8799}" srcOrd="0" destOrd="0" presId="urn:microsoft.com/office/officeart/2009/layout/CircleArrowProcess"/>
    <dgm:cxn modelId="{30A43C44-7348-42EE-9FCD-3BB9F3BC0FCB}" type="presParOf" srcId="{256A4EE3-E582-4F8C-99D7-AD0F3F3C8799}" destId="{7583E610-EECB-429E-8BAD-044B474A4385}" srcOrd="0" destOrd="0" presId="urn:microsoft.com/office/officeart/2009/layout/CircleArrowProcess"/>
    <dgm:cxn modelId="{59EB460D-4640-4A2D-8D87-DAC143BE6E70}" type="presParOf" srcId="{E09D0A2D-0AD4-45C5-A440-3E9087060321}" destId="{F9C9307F-6332-4580-A791-B9B7673B4567}" srcOrd="1" destOrd="0" presId="urn:microsoft.com/office/officeart/2009/layout/CircleArrowProcess"/>
    <dgm:cxn modelId="{11D2863E-6508-4754-8D18-C9FA26E3EACE}" type="presParOf" srcId="{E09D0A2D-0AD4-45C5-A440-3E9087060321}" destId="{06A7AE90-950E-4599-8306-7038EBAFCD8A}" srcOrd="2" destOrd="0" presId="urn:microsoft.com/office/officeart/2009/layout/CircleArrowProcess"/>
    <dgm:cxn modelId="{5E97CB25-02F0-48DF-8095-FD8C3F67116E}" type="presParOf" srcId="{06A7AE90-950E-4599-8306-7038EBAFCD8A}" destId="{C39F1062-4775-4ABD-96D6-BCBCE0EAD142}" srcOrd="0" destOrd="0" presId="urn:microsoft.com/office/officeart/2009/layout/CircleArrowProcess"/>
    <dgm:cxn modelId="{B33B79F2-6AEB-4E3D-9721-C7BB5CAB6AF5}" type="presParOf" srcId="{E09D0A2D-0AD4-45C5-A440-3E9087060321}" destId="{2EEC3F68-0470-483F-AC93-D4FECB449DAA}" srcOrd="3" destOrd="0" presId="urn:microsoft.com/office/officeart/2009/layout/CircleArrowProcess"/>
    <dgm:cxn modelId="{8005CE80-B717-4A43-87B0-975C2C6FB8A5}" type="presParOf" srcId="{E09D0A2D-0AD4-45C5-A440-3E9087060321}" destId="{3C34EE16-A4FC-42D2-AC76-48D7C2672ECF}" srcOrd="4" destOrd="0" presId="urn:microsoft.com/office/officeart/2009/layout/CircleArrowProcess"/>
    <dgm:cxn modelId="{D948C54F-1097-4C98-B0D5-C25446307DAE}" type="presParOf" srcId="{3C34EE16-A4FC-42D2-AC76-48D7C2672ECF}" destId="{97D35AB2-7F82-4BF2-BFAB-EA659E89BC60}" srcOrd="0" destOrd="0" presId="urn:microsoft.com/office/officeart/2009/layout/CircleArrowProcess"/>
    <dgm:cxn modelId="{8937929E-0B9E-4D3F-A0E9-DDA5272CA086}" type="presParOf" srcId="{E09D0A2D-0AD4-45C5-A440-3E9087060321}" destId="{AC76C446-800F-4E82-8D8A-673C162641DB}" srcOrd="5" destOrd="0" presId="urn:microsoft.com/office/officeart/2009/layout/CircleArrowProcess"/>
    <dgm:cxn modelId="{A9B0D081-B4B0-44B8-A462-873B357F9678}" type="presParOf" srcId="{E09D0A2D-0AD4-45C5-A440-3E9087060321}" destId="{F321581D-5657-4644-A718-4893060E123C}" srcOrd="6" destOrd="0" presId="urn:microsoft.com/office/officeart/2009/layout/CircleArrowProcess"/>
    <dgm:cxn modelId="{D4706E0D-2021-4C77-AE88-CE3F02A6A03E}" type="presParOf" srcId="{F321581D-5657-4644-A718-4893060E123C}" destId="{28DEF184-DA13-439B-A866-3343F5DFE60C}" srcOrd="0" destOrd="0" presId="urn:microsoft.com/office/officeart/2009/layout/CircleArrowProcess"/>
    <dgm:cxn modelId="{D20E9B4C-3612-4ECD-9F95-1F2E88ABE314}" type="presParOf" srcId="{E09D0A2D-0AD4-45C5-A440-3E9087060321}" destId="{A63D3AF3-6FCD-443C-9D6E-D0A5C1F17A3F}" srcOrd="7" destOrd="0" presId="urn:microsoft.com/office/officeart/2009/layout/CircleArrowProcess"/>
    <dgm:cxn modelId="{05D769A6-9AFC-435A-B08D-1FE6A554A3B8}" type="presParOf" srcId="{E09D0A2D-0AD4-45C5-A440-3E9087060321}" destId="{7CBC5AB3-A135-4BEC-BE52-FEB92FECF059}" srcOrd="8" destOrd="0" presId="urn:microsoft.com/office/officeart/2009/layout/CircleArrowProcess"/>
    <dgm:cxn modelId="{D677DC09-D76D-4F0F-8A5E-87E15ED9DC2F}" type="presParOf" srcId="{7CBC5AB3-A135-4BEC-BE52-FEB92FECF059}" destId="{0BA9E1E1-8401-4E04-BDF3-EF78AB3BB497}" srcOrd="0" destOrd="0" presId="urn:microsoft.com/office/officeart/2009/layout/CircleArrowProcess"/>
    <dgm:cxn modelId="{42E1588A-BA85-40CE-97CC-FE93F15C33E1}" type="presParOf" srcId="{E09D0A2D-0AD4-45C5-A440-3E9087060321}" destId="{55D87E0F-2269-4298-858E-A28C56A2171F}" srcOrd="9" destOrd="0" presId="urn:microsoft.com/office/officeart/2009/layout/CircleArrowProcess"/>
    <dgm:cxn modelId="{EE162F52-2523-4B33-85A9-D9195CB7FE5B}" type="presParOf" srcId="{E09D0A2D-0AD4-45C5-A440-3E9087060321}" destId="{50549672-4256-44E2-B869-FF1A90E78041}" srcOrd="10" destOrd="0" presId="urn:microsoft.com/office/officeart/2009/layout/CircleArrowProcess"/>
    <dgm:cxn modelId="{38184D07-F32D-403D-BA3C-A322E1DD7129}" type="presParOf" srcId="{50549672-4256-44E2-B869-FF1A90E78041}" destId="{32F73F8C-35F3-4767-A9B2-FB934EA9AA7C}" srcOrd="0" destOrd="0" presId="urn:microsoft.com/office/officeart/2009/layout/CircleArrowProcess"/>
    <dgm:cxn modelId="{F63BACB3-478E-42AE-94B5-34DB88EEE7B9}" type="presParOf" srcId="{E09D0A2D-0AD4-45C5-A440-3E9087060321}" destId="{677E480E-1269-4800-82C2-2AF56E2245A4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3A5A2-C860-4F95-94CC-1DF7C4CE870F}">
      <dsp:nvSpPr>
        <dsp:cNvPr id="0" name=""/>
        <dsp:cNvSpPr/>
      </dsp:nvSpPr>
      <dsp:spPr>
        <a:xfrm>
          <a:off x="2797855" y="27338"/>
          <a:ext cx="6263327" cy="6366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Time series</a:t>
          </a:r>
        </a:p>
      </dsp:txBody>
      <dsp:txXfrm>
        <a:off x="2816502" y="45985"/>
        <a:ext cx="6226033" cy="599349"/>
      </dsp:txXfrm>
    </dsp:sp>
    <dsp:sp modelId="{6050555F-32D7-4990-88E8-1A28DCB6CA1F}">
      <dsp:nvSpPr>
        <dsp:cNvPr id="0" name=""/>
        <dsp:cNvSpPr/>
      </dsp:nvSpPr>
      <dsp:spPr>
        <a:xfrm rot="5400000">
          <a:off x="5818729" y="668456"/>
          <a:ext cx="221578" cy="286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 rot="-5400000">
        <a:off x="5843572" y="700912"/>
        <a:ext cx="171893" cy="155105"/>
      </dsp:txXfrm>
    </dsp:sp>
    <dsp:sp modelId="{83130672-9AB4-4C04-81A2-87BDB33C4156}">
      <dsp:nvSpPr>
        <dsp:cNvPr id="0" name=""/>
        <dsp:cNvSpPr/>
      </dsp:nvSpPr>
      <dsp:spPr>
        <a:xfrm>
          <a:off x="2778781" y="959420"/>
          <a:ext cx="6301474" cy="18395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</a:t>
          </a:r>
          <a:r>
            <a:rPr lang="es-E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</a:t>
          </a:r>
          <a:r>
            <a:rPr lang="es-E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</a:t>
          </a:r>
          <a:r>
            <a:rPr lang="es-E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anomalies</a:t>
          </a:r>
          <a:r>
            <a:rPr lang="es-E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1" kern="1200" dirty="0" err="1"/>
            <a:t>Preprocessing</a:t>
          </a:r>
          <a:r>
            <a:rPr lang="es-ES" sz="1600" b="1" kern="1200" dirty="0"/>
            <a:t>: </a:t>
          </a:r>
          <a:r>
            <a:rPr lang="es-ES" sz="1600" b="1" kern="1200" dirty="0" err="1"/>
            <a:t>noise</a:t>
          </a:r>
          <a:r>
            <a:rPr lang="es-ES" sz="1600" b="1" kern="1200" dirty="0"/>
            <a:t> </a:t>
          </a:r>
          <a:r>
            <a:rPr lang="es-ES" sz="1600" b="1" kern="1200" dirty="0" err="1"/>
            <a:t>reduction</a:t>
          </a:r>
          <a:r>
            <a:rPr lang="es-ES" sz="1600" b="1" kern="1200" dirty="0"/>
            <a:t> and </a:t>
          </a:r>
          <a:r>
            <a:rPr lang="es-ES" sz="1600" b="1" kern="1200" dirty="0" err="1"/>
            <a:t>decomposition</a:t>
          </a:r>
          <a:endParaRPr lang="es-E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1" kern="1200" dirty="0"/>
            <a:t>Transformers and </a:t>
          </a:r>
          <a:r>
            <a:rPr lang="es-ES" sz="1600" b="1" kern="1200" dirty="0" err="1"/>
            <a:t>detectors</a:t>
          </a:r>
          <a:endParaRPr lang="es-E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1" kern="1200" dirty="0" err="1"/>
            <a:t>Spectral</a:t>
          </a:r>
          <a:r>
            <a:rPr lang="es-ES" sz="1600" b="1" kern="1200" dirty="0"/>
            <a:t> residual </a:t>
          </a:r>
          <a:r>
            <a:rPr lang="es-ES" sz="1600" b="1" kern="1200" dirty="0" err="1"/>
            <a:t>transformation</a:t>
          </a:r>
          <a:endParaRPr lang="es-ES" sz="1600" b="1" kern="1200" dirty="0"/>
        </a:p>
      </dsp:txBody>
      <dsp:txXfrm>
        <a:off x="2832658" y="1013297"/>
        <a:ext cx="6193720" cy="1731751"/>
      </dsp:txXfrm>
    </dsp:sp>
    <dsp:sp modelId="{3BDDC512-C0BB-4A01-A63B-51114B51F0AC}">
      <dsp:nvSpPr>
        <dsp:cNvPr id="0" name=""/>
        <dsp:cNvSpPr/>
      </dsp:nvSpPr>
      <dsp:spPr>
        <a:xfrm rot="5400000">
          <a:off x="5810148" y="2814842"/>
          <a:ext cx="238741" cy="286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 rot="-5400000">
        <a:off x="5843572" y="2838716"/>
        <a:ext cx="171893" cy="167119"/>
      </dsp:txXfrm>
    </dsp:sp>
    <dsp:sp modelId="{672E0020-2822-46D4-BD5A-8EA934740664}">
      <dsp:nvSpPr>
        <dsp:cNvPr id="0" name=""/>
        <dsp:cNvSpPr/>
      </dsp:nvSpPr>
      <dsp:spPr>
        <a:xfrm>
          <a:off x="2737679" y="3117248"/>
          <a:ext cx="6383678" cy="6366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Anomaly</a:t>
          </a:r>
          <a:r>
            <a:rPr lang="es-E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detection</a:t>
          </a:r>
          <a:r>
            <a:rPr lang="es-E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complete </a:t>
          </a: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procedure</a:t>
          </a:r>
          <a:endParaRPr lang="es-E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56326" y="3135895"/>
        <a:ext cx="6346384" cy="599349"/>
      </dsp:txXfrm>
    </dsp:sp>
    <dsp:sp modelId="{CF5CDAD1-E6A2-4D7A-9A7A-85A07F345C46}">
      <dsp:nvSpPr>
        <dsp:cNvPr id="0" name=""/>
        <dsp:cNvSpPr/>
      </dsp:nvSpPr>
      <dsp:spPr>
        <a:xfrm rot="5400000">
          <a:off x="5810148" y="3769808"/>
          <a:ext cx="238741" cy="286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 rot="-5400000">
        <a:off x="5843572" y="3793682"/>
        <a:ext cx="171893" cy="167119"/>
      </dsp:txXfrm>
    </dsp:sp>
    <dsp:sp modelId="{A877028C-9049-465D-AF3A-76F51B5CEB3A}">
      <dsp:nvSpPr>
        <dsp:cNvPr id="0" name=""/>
        <dsp:cNvSpPr/>
      </dsp:nvSpPr>
      <dsp:spPr>
        <a:xfrm>
          <a:off x="2696578" y="4072213"/>
          <a:ext cx="6465881" cy="6366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Computational</a:t>
          </a:r>
          <a:r>
            <a:rPr lang="es-E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time: Fortran vs Python</a:t>
          </a:r>
        </a:p>
      </dsp:txBody>
      <dsp:txXfrm>
        <a:off x="2715225" y="4090860"/>
        <a:ext cx="6428587" cy="599349"/>
      </dsp:txXfrm>
    </dsp:sp>
    <dsp:sp modelId="{62CE21AB-F0B2-406E-94BC-9011C9E5C70C}">
      <dsp:nvSpPr>
        <dsp:cNvPr id="0" name=""/>
        <dsp:cNvSpPr/>
      </dsp:nvSpPr>
      <dsp:spPr>
        <a:xfrm rot="5400000">
          <a:off x="5810148" y="4724773"/>
          <a:ext cx="238741" cy="286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 rot="-5400000">
        <a:off x="5843572" y="4748647"/>
        <a:ext cx="171893" cy="167119"/>
      </dsp:txXfrm>
    </dsp:sp>
    <dsp:sp modelId="{EDB6F6BF-786A-4C72-A9CF-FF50E0D3C8CC}">
      <dsp:nvSpPr>
        <dsp:cNvPr id="0" name=""/>
        <dsp:cNvSpPr/>
      </dsp:nvSpPr>
      <dsp:spPr>
        <a:xfrm>
          <a:off x="2665764" y="5027179"/>
          <a:ext cx="6527508" cy="63664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Space</a:t>
          </a:r>
          <a:r>
            <a:rPr lang="es-E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applications</a:t>
          </a:r>
          <a:r>
            <a:rPr lang="es-E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NASA’s</a:t>
          </a:r>
          <a:r>
            <a:rPr lang="es-E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benchmark</a:t>
          </a:r>
          <a:endParaRPr lang="es-E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84411" y="5045826"/>
        <a:ext cx="6490214" cy="599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D8298-9D25-4E9C-A7F9-EFF75CF99065}">
      <dsp:nvSpPr>
        <dsp:cNvPr id="0" name=""/>
        <dsp:cNvSpPr/>
      </dsp:nvSpPr>
      <dsp:spPr>
        <a:xfrm>
          <a:off x="2465799" y="2560945"/>
          <a:ext cx="1615321" cy="153796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Anomaly</a:t>
          </a:r>
          <a:r>
            <a:rPr lang="es-E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8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detection</a:t>
          </a:r>
          <a:endParaRPr lang="es-E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02357" y="2786175"/>
        <a:ext cx="1142205" cy="1087505"/>
      </dsp:txXfrm>
    </dsp:sp>
    <dsp:sp modelId="{76BFD331-68D3-4F0E-9BE1-3F75D7237736}">
      <dsp:nvSpPr>
        <dsp:cNvPr id="0" name=""/>
        <dsp:cNvSpPr/>
      </dsp:nvSpPr>
      <dsp:spPr>
        <a:xfrm rot="16200000">
          <a:off x="3065442" y="1883511"/>
          <a:ext cx="416036" cy="5934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/>
        </a:p>
      </dsp:txBody>
      <dsp:txXfrm>
        <a:off x="3127848" y="2064605"/>
        <a:ext cx="291225" cy="356066"/>
      </dsp:txXfrm>
    </dsp:sp>
    <dsp:sp modelId="{2DA14A4A-D3D0-4C00-81DF-0EE58EEE07A9}">
      <dsp:nvSpPr>
        <dsp:cNvPr id="0" name=""/>
        <dsp:cNvSpPr/>
      </dsp:nvSpPr>
      <dsp:spPr>
        <a:xfrm>
          <a:off x="2301410" y="-6590"/>
          <a:ext cx="1944100" cy="178256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/>
            <a:t>Detectors</a:t>
          </a:r>
          <a:r>
            <a:rPr lang="es-ES" sz="1600" b="1" kern="1200" dirty="0"/>
            <a:t> and </a:t>
          </a:r>
          <a:r>
            <a:rPr lang="es-ES" sz="1600" b="1" kern="1200" dirty="0" err="1"/>
            <a:t>transformers</a:t>
          </a:r>
          <a:endParaRPr lang="es-ES" sz="1600" b="1" kern="1200" dirty="0"/>
        </a:p>
      </dsp:txBody>
      <dsp:txXfrm>
        <a:off x="2586117" y="254460"/>
        <a:ext cx="1374686" cy="1260461"/>
      </dsp:txXfrm>
    </dsp:sp>
    <dsp:sp modelId="{C753BBF9-C830-4BA8-9EEB-DD2749F1B90A}">
      <dsp:nvSpPr>
        <dsp:cNvPr id="0" name=""/>
        <dsp:cNvSpPr/>
      </dsp:nvSpPr>
      <dsp:spPr>
        <a:xfrm rot="1800000">
          <a:off x="4084224" y="3619888"/>
          <a:ext cx="410793" cy="5934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/>
        </a:p>
      </dsp:txBody>
      <dsp:txXfrm>
        <a:off x="4092479" y="3707767"/>
        <a:ext cx="287555" cy="356066"/>
      </dsp:txXfrm>
    </dsp:sp>
    <dsp:sp modelId="{AA68BCC4-DF57-4C45-A766-A0B4DC502312}">
      <dsp:nvSpPr>
        <dsp:cNvPr id="0" name=""/>
        <dsp:cNvSpPr/>
      </dsp:nvSpPr>
      <dsp:spPr>
        <a:xfrm>
          <a:off x="4518389" y="3679838"/>
          <a:ext cx="1745419" cy="174541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/>
            <a:t>Pre-processing</a:t>
          </a:r>
          <a:endParaRPr lang="es-ES" sz="1600" b="1" kern="1200" dirty="0"/>
        </a:p>
      </dsp:txBody>
      <dsp:txXfrm>
        <a:off x="4774000" y="3935449"/>
        <a:ext cx="1234197" cy="1234197"/>
      </dsp:txXfrm>
    </dsp:sp>
    <dsp:sp modelId="{C0C3D42A-11C3-4021-92F2-1ACF1C920EC5}">
      <dsp:nvSpPr>
        <dsp:cNvPr id="0" name=""/>
        <dsp:cNvSpPr/>
      </dsp:nvSpPr>
      <dsp:spPr>
        <a:xfrm rot="9000000">
          <a:off x="2051902" y="3619888"/>
          <a:ext cx="410793" cy="5934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/>
        </a:p>
      </dsp:txBody>
      <dsp:txXfrm rot="10800000">
        <a:off x="2166885" y="3707767"/>
        <a:ext cx="287555" cy="356066"/>
      </dsp:txXfrm>
    </dsp:sp>
    <dsp:sp modelId="{A36BD76F-15BB-4208-95E3-40F5CF7C93B6}">
      <dsp:nvSpPr>
        <dsp:cNvPr id="0" name=""/>
        <dsp:cNvSpPr/>
      </dsp:nvSpPr>
      <dsp:spPr>
        <a:xfrm>
          <a:off x="283111" y="3679838"/>
          <a:ext cx="1745419" cy="174541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/>
            <a:t>Spectral</a:t>
          </a:r>
          <a:r>
            <a:rPr lang="es-ES" sz="1600" b="1" kern="1200" dirty="0"/>
            <a:t> residual</a:t>
          </a:r>
        </a:p>
      </dsp:txBody>
      <dsp:txXfrm>
        <a:off x="538722" y="3935449"/>
        <a:ext cx="1234197" cy="12341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3E610-EECB-429E-8BAD-044B474A4385}">
      <dsp:nvSpPr>
        <dsp:cNvPr id="0" name=""/>
        <dsp:cNvSpPr/>
      </dsp:nvSpPr>
      <dsp:spPr>
        <a:xfrm>
          <a:off x="989715" y="0"/>
          <a:ext cx="1399006" cy="139915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9307F-6332-4580-A791-B9B7673B4567}">
      <dsp:nvSpPr>
        <dsp:cNvPr id="0" name=""/>
        <dsp:cNvSpPr/>
      </dsp:nvSpPr>
      <dsp:spPr>
        <a:xfrm>
          <a:off x="1298593" y="506655"/>
          <a:ext cx="780724" cy="39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 err="1"/>
            <a:t>Noise</a:t>
          </a:r>
          <a:r>
            <a:rPr lang="es-ES" sz="900" b="1" kern="1200" dirty="0"/>
            <a:t> </a:t>
          </a:r>
          <a:r>
            <a:rPr lang="es-ES" sz="900" b="1" kern="1200" dirty="0" err="1"/>
            <a:t>reduction</a:t>
          </a:r>
          <a:endParaRPr lang="es-ES" sz="900" b="1" kern="1200" dirty="0"/>
        </a:p>
      </dsp:txBody>
      <dsp:txXfrm>
        <a:off x="1298593" y="506655"/>
        <a:ext cx="780724" cy="390103"/>
      </dsp:txXfrm>
    </dsp:sp>
    <dsp:sp modelId="{C39F1062-4775-4ABD-96D6-BCBCE0EAD142}">
      <dsp:nvSpPr>
        <dsp:cNvPr id="0" name=""/>
        <dsp:cNvSpPr/>
      </dsp:nvSpPr>
      <dsp:spPr>
        <a:xfrm>
          <a:off x="601058" y="804156"/>
          <a:ext cx="1399006" cy="139915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C3F68-0470-483F-AC93-D4FECB449DAA}">
      <dsp:nvSpPr>
        <dsp:cNvPr id="0" name=""/>
        <dsp:cNvSpPr/>
      </dsp:nvSpPr>
      <dsp:spPr>
        <a:xfrm>
          <a:off x="908362" y="1312408"/>
          <a:ext cx="780724" cy="39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STL</a:t>
          </a:r>
        </a:p>
      </dsp:txBody>
      <dsp:txXfrm>
        <a:off x="908362" y="1312408"/>
        <a:ext cx="780724" cy="390103"/>
      </dsp:txXfrm>
    </dsp:sp>
    <dsp:sp modelId="{97D35AB2-7F82-4BF2-BFAB-EA659E89BC60}">
      <dsp:nvSpPr>
        <dsp:cNvPr id="0" name=""/>
        <dsp:cNvSpPr/>
      </dsp:nvSpPr>
      <dsp:spPr>
        <a:xfrm>
          <a:off x="989715" y="1610973"/>
          <a:ext cx="1399006" cy="139915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6C446-800F-4E82-8D8A-673C162641DB}">
      <dsp:nvSpPr>
        <dsp:cNvPr id="0" name=""/>
        <dsp:cNvSpPr/>
      </dsp:nvSpPr>
      <dsp:spPr>
        <a:xfrm>
          <a:off x="1298593" y="2117629"/>
          <a:ext cx="780724" cy="39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MVD</a:t>
          </a:r>
        </a:p>
      </dsp:txBody>
      <dsp:txXfrm>
        <a:off x="1298593" y="2117629"/>
        <a:ext cx="780724" cy="390103"/>
      </dsp:txXfrm>
    </dsp:sp>
    <dsp:sp modelId="{28DEF184-DA13-439B-A866-3343F5DFE60C}">
      <dsp:nvSpPr>
        <dsp:cNvPr id="0" name=""/>
        <dsp:cNvSpPr/>
      </dsp:nvSpPr>
      <dsp:spPr>
        <a:xfrm>
          <a:off x="601058" y="2416727"/>
          <a:ext cx="1399006" cy="139915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D3AF3-6FCD-443C-9D6E-D0A5C1F17A3F}">
      <dsp:nvSpPr>
        <dsp:cNvPr id="0" name=""/>
        <dsp:cNvSpPr/>
      </dsp:nvSpPr>
      <dsp:spPr>
        <a:xfrm>
          <a:off x="908362" y="2923382"/>
          <a:ext cx="780724" cy="39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Transformers</a:t>
          </a:r>
        </a:p>
      </dsp:txBody>
      <dsp:txXfrm>
        <a:off x="908362" y="2923382"/>
        <a:ext cx="780724" cy="390103"/>
      </dsp:txXfrm>
    </dsp:sp>
    <dsp:sp modelId="{0BA9E1E1-8401-4E04-BDF3-EF78AB3BB497}">
      <dsp:nvSpPr>
        <dsp:cNvPr id="0" name=""/>
        <dsp:cNvSpPr/>
      </dsp:nvSpPr>
      <dsp:spPr>
        <a:xfrm>
          <a:off x="989715" y="3221415"/>
          <a:ext cx="1399006" cy="139915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87E0F-2269-4298-858E-A28C56A2171F}">
      <dsp:nvSpPr>
        <dsp:cNvPr id="0" name=""/>
        <dsp:cNvSpPr/>
      </dsp:nvSpPr>
      <dsp:spPr>
        <a:xfrm>
          <a:off x="1298593" y="3728071"/>
          <a:ext cx="780724" cy="39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 err="1"/>
            <a:t>Detectors</a:t>
          </a:r>
          <a:endParaRPr lang="es-ES" sz="900" b="1" kern="1200" dirty="0"/>
        </a:p>
      </dsp:txBody>
      <dsp:txXfrm>
        <a:off x="1298593" y="3728071"/>
        <a:ext cx="780724" cy="390103"/>
      </dsp:txXfrm>
    </dsp:sp>
    <dsp:sp modelId="{32F73F8C-35F3-4767-A9B2-FB934EA9AA7C}">
      <dsp:nvSpPr>
        <dsp:cNvPr id="0" name=""/>
        <dsp:cNvSpPr/>
      </dsp:nvSpPr>
      <dsp:spPr>
        <a:xfrm>
          <a:off x="700781" y="4119239"/>
          <a:ext cx="1201922" cy="1202775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E480E-1269-4800-82C2-2AF56E2245A4}">
      <dsp:nvSpPr>
        <dsp:cNvPr id="0" name=""/>
        <dsp:cNvSpPr/>
      </dsp:nvSpPr>
      <dsp:spPr>
        <a:xfrm>
          <a:off x="908362" y="4533824"/>
          <a:ext cx="780724" cy="39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SR</a:t>
          </a:r>
        </a:p>
      </dsp:txBody>
      <dsp:txXfrm>
        <a:off x="908362" y="4533824"/>
        <a:ext cx="780724" cy="390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AEB7-3BDF-47C6-920D-E9B6D59DFA89}" type="datetimeFigureOut">
              <a:rPr lang="es-ES" smtClean="0"/>
              <a:t>25/01/2022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8CF74-D388-465E-89A6-8C129CD6D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2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8CF74-D388-465E-89A6-8C129CD6DDB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71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8CF74-D388-465E-89A6-8C129CD6DDB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75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8CF74-D388-465E-89A6-8C129CD6DDB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376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January 25,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564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7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7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4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1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5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1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25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3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65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January 25,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41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27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ramagu/Fortran-to-Python-Wrapper/releases/tag/1.0" TargetMode="Externa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hyperlink" Target="https://github.com/Dhueper/TimeSeries-AnomalyDetection" TargetMode="External"/><Relationship Id="rId10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45/3219819.3219845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adtk.readthedocs.io/en/stabl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hundman/telemanom" TargetMode="External"/><Relationship Id="rId5" Type="http://schemas.openxmlformats.org/officeDocument/2006/relationships/hyperlink" Target="https://compete.hexagon-ml.com/practice/competition/39/" TargetMode="Externa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ndo abstracto de azul luminoso">
            <a:extLst>
              <a:ext uri="{FF2B5EF4-FFF2-40B4-BE49-F238E27FC236}">
                <a16:creationId xmlns:a16="http://schemas.microsoft.com/office/drawing/2014/main" id="{202B0D19-1C8E-4188-98B5-7C0B6BECA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" b="64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EE36F1-1A45-4919-BE28-DB51BA709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045091" cy="288717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100" dirty="0" err="1"/>
              <a:t>Anomaly</a:t>
            </a:r>
            <a:r>
              <a:rPr lang="es-ES" sz="4100" dirty="0"/>
              <a:t> </a:t>
            </a:r>
            <a:r>
              <a:rPr lang="es-ES" sz="4100" dirty="0" err="1"/>
              <a:t>Detection</a:t>
            </a:r>
            <a:r>
              <a:rPr lang="es-ES" sz="4100" dirty="0"/>
              <a:t> in Time Series </a:t>
            </a:r>
            <a:r>
              <a:rPr lang="es-ES" sz="4100" dirty="0" err="1"/>
              <a:t>for</a:t>
            </a:r>
            <a:r>
              <a:rPr lang="es-ES" sz="4100" dirty="0"/>
              <a:t> </a:t>
            </a:r>
            <a:r>
              <a:rPr lang="es-ES" sz="4100" dirty="0" err="1"/>
              <a:t>Space</a:t>
            </a:r>
            <a:r>
              <a:rPr lang="es-ES" sz="4100" dirty="0"/>
              <a:t> </a:t>
            </a:r>
            <a:r>
              <a:rPr lang="es-ES" sz="4100" dirty="0" err="1"/>
              <a:t>Applications</a:t>
            </a:r>
            <a:endParaRPr lang="es-ES" sz="4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034D8D-C9A4-4B11-9182-99A7880FE5E1}"/>
              </a:ext>
            </a:extLst>
          </p:cNvPr>
          <p:cNvSpPr txBox="1"/>
          <p:nvPr/>
        </p:nvSpPr>
        <p:spPr>
          <a:xfrm>
            <a:off x="550864" y="4758065"/>
            <a:ext cx="48802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Developed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David Huergo Perea</a:t>
            </a:r>
          </a:p>
          <a:p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Juan Antonio Hernández</a:t>
            </a:r>
          </a:p>
        </p:txBody>
      </p:sp>
    </p:spTree>
    <p:extLst>
      <p:ext uri="{BB962C8B-B14F-4D97-AF65-F5344CB8AC3E}">
        <p14:creationId xmlns:p14="http://schemas.microsoft.com/office/powerpoint/2010/main" val="29625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2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78820-09EB-49E7-8073-89FC7C86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27462"/>
          </a:xfrm>
        </p:spPr>
        <p:txBody>
          <a:bodyPr>
            <a:normAutofit/>
          </a:bodyPr>
          <a:lstStyle/>
          <a:p>
            <a:r>
              <a:rPr lang="es-ES" dirty="0"/>
              <a:t>2.3. </a:t>
            </a:r>
            <a:r>
              <a:rPr lang="es-ES" dirty="0" err="1"/>
              <a:t>Spectral</a:t>
            </a:r>
            <a:r>
              <a:rPr lang="es-ES" dirty="0"/>
              <a:t> Residual </a:t>
            </a:r>
            <a:r>
              <a:rPr lang="es-ES" dirty="0" err="1"/>
              <a:t>Transformation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1F173B-76FE-4361-A0CC-8EF303FFD264}"/>
              </a:ext>
            </a:extLst>
          </p:cNvPr>
          <p:cNvSpPr txBox="1"/>
          <p:nvPr/>
        </p:nvSpPr>
        <p:spPr>
          <a:xfrm>
            <a:off x="184935" y="2875459"/>
            <a:ext cx="37192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extract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spectral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domain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highlights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back in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time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domain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Imagen 5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8D2D54B4-A510-4FC3-AD92-2B5C3510A6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9814" r="7978" b="2608"/>
          <a:stretch/>
        </p:blipFill>
        <p:spPr>
          <a:xfrm>
            <a:off x="4107073" y="2013228"/>
            <a:ext cx="7899992" cy="4206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16667F0-7935-4FEE-9DBE-2C9EE8564724}"/>
              </a:ext>
            </a:extLst>
          </p:cNvPr>
          <p:cNvSpPr/>
          <p:nvPr/>
        </p:nvSpPr>
        <p:spPr>
          <a:xfrm>
            <a:off x="10130319" y="2280864"/>
            <a:ext cx="452063" cy="3513762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9A7AA5F6-4A53-4933-B44E-21659A2865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" t="9418" r="8230" b="2925"/>
          <a:stretch/>
        </p:blipFill>
        <p:spPr>
          <a:xfrm>
            <a:off x="4107071" y="2001033"/>
            <a:ext cx="7899993" cy="42226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68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9C93804-68A7-4F2F-A6FE-197280B4A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" t="9422" r="8018" b="2383"/>
          <a:stretch/>
        </p:blipFill>
        <p:spPr>
          <a:xfrm>
            <a:off x="2989780" y="1546064"/>
            <a:ext cx="8998449" cy="49833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002DD7C-23BE-4C85-B6AC-6ACBE59B7B7C}"/>
              </a:ext>
            </a:extLst>
          </p:cNvPr>
          <p:cNvSpPr/>
          <p:nvPr/>
        </p:nvSpPr>
        <p:spPr>
          <a:xfrm>
            <a:off x="7962942" y="3670328"/>
            <a:ext cx="295813" cy="1992199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FB13AEE0-3B6E-4388-A34E-B5DB358FE9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9022" r="8230" b="2209"/>
          <a:stretch/>
        </p:blipFill>
        <p:spPr>
          <a:xfrm>
            <a:off x="2876765" y="1472839"/>
            <a:ext cx="9111464" cy="50565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978820-09EB-49E7-8073-89FC7C86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7" y="549275"/>
            <a:ext cx="12099533" cy="827462"/>
          </a:xfrm>
        </p:spPr>
        <p:txBody>
          <a:bodyPr>
            <a:noAutofit/>
          </a:bodyPr>
          <a:lstStyle/>
          <a:p>
            <a:r>
              <a:rPr lang="es-ES" dirty="0"/>
              <a:t>3. </a:t>
            </a:r>
            <a:r>
              <a:rPr lang="es-ES" dirty="0" err="1"/>
              <a:t>Anomaly</a:t>
            </a:r>
            <a:r>
              <a:rPr lang="es-ES" dirty="0"/>
              <a:t> </a:t>
            </a:r>
            <a:r>
              <a:rPr lang="es-ES" dirty="0" err="1"/>
              <a:t>detection</a:t>
            </a:r>
            <a:r>
              <a:rPr lang="es-ES" dirty="0"/>
              <a:t>: complete </a:t>
            </a:r>
            <a:r>
              <a:rPr lang="es-ES" dirty="0" err="1"/>
              <a:t>procedure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A91F0DF-067F-4920-8BE8-B4A63F465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986582"/>
              </p:ext>
            </p:extLst>
          </p:nvPr>
        </p:nvGraphicFramePr>
        <p:xfrm>
          <a:off x="0" y="1376736"/>
          <a:ext cx="2989780" cy="5322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4005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C5DC518-43BC-44BB-9AD2-1071A36475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t="7914" r="8146" b="2291"/>
          <a:stretch/>
        </p:blipFill>
        <p:spPr>
          <a:xfrm>
            <a:off x="4438436" y="1416105"/>
            <a:ext cx="7674794" cy="42872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978820-09EB-49E7-8073-89FC7C86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27462"/>
          </a:xfrm>
        </p:spPr>
        <p:txBody>
          <a:bodyPr>
            <a:normAutofit/>
          </a:bodyPr>
          <a:lstStyle/>
          <a:p>
            <a:r>
              <a:rPr lang="es-ES" dirty="0"/>
              <a:t>4. </a:t>
            </a:r>
            <a:r>
              <a:rPr lang="es-ES" dirty="0" err="1"/>
              <a:t>Computational</a:t>
            </a:r>
            <a:r>
              <a:rPr lang="es-ES" dirty="0"/>
              <a:t> time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1F173B-76FE-4361-A0CC-8EF303FFD264}"/>
              </a:ext>
            </a:extLst>
          </p:cNvPr>
          <p:cNvSpPr txBox="1"/>
          <p:nvPr/>
        </p:nvSpPr>
        <p:spPr>
          <a:xfrm>
            <a:off x="164387" y="1523927"/>
            <a:ext cx="39452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complete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procedure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computationally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in Python.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Fortran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pre-compiled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may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speed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almost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400 times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764F7ED-4AEE-47BF-956F-34D68E233C6E}"/>
              </a:ext>
            </a:extLst>
          </p:cNvPr>
          <p:cNvSpPr txBox="1"/>
          <p:nvPr/>
        </p:nvSpPr>
        <p:spPr>
          <a:xfrm>
            <a:off x="4438436" y="3198167"/>
            <a:ext cx="52330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t_py</a:t>
            </a:r>
            <a:r>
              <a:rPr lang="es-ES" sz="12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12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t_f</a:t>
            </a:r>
            <a:endParaRPr lang="es-ES" sz="12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A710E94-F39A-4F3D-804D-115F94710CB0}"/>
              </a:ext>
            </a:extLst>
          </p:cNvPr>
          <p:cNvSpPr txBox="1"/>
          <p:nvPr/>
        </p:nvSpPr>
        <p:spPr>
          <a:xfrm>
            <a:off x="78770" y="4472297"/>
            <a:ext cx="403089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Fortran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Python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wrapper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ES" dirty="0" err="1">
                <a:hlinkClick r:id="rId6"/>
              </a:rPr>
              <a:t>Release</a:t>
            </a:r>
            <a:r>
              <a:rPr lang="es-ES" dirty="0">
                <a:hlinkClick r:id="rId6"/>
              </a:rPr>
              <a:t> Fortran </a:t>
            </a:r>
            <a:r>
              <a:rPr lang="es-ES" dirty="0" err="1">
                <a:hlinkClick r:id="rId6"/>
              </a:rPr>
              <a:t>to</a:t>
            </a:r>
            <a:r>
              <a:rPr lang="es-ES" dirty="0">
                <a:hlinkClick r:id="rId6"/>
              </a:rPr>
              <a:t> Python </a:t>
            </a:r>
            <a:r>
              <a:rPr lang="es-ES" dirty="0" err="1">
                <a:hlinkClick r:id="rId6"/>
              </a:rPr>
              <a:t>Wrapper</a:t>
            </a:r>
            <a:r>
              <a:rPr lang="es-ES" dirty="0">
                <a:hlinkClick r:id="rId6"/>
              </a:rPr>
              <a:t> v_1.0 · </a:t>
            </a:r>
            <a:r>
              <a:rPr lang="es-ES" dirty="0" err="1">
                <a:hlinkClick r:id="rId6"/>
              </a:rPr>
              <a:t>mramagu</a:t>
            </a:r>
            <a:r>
              <a:rPr lang="es-ES" dirty="0">
                <a:hlinkClick r:id="rId6"/>
              </a:rPr>
              <a:t>/Fortran-</a:t>
            </a:r>
            <a:r>
              <a:rPr lang="es-ES" dirty="0" err="1">
                <a:hlinkClick r:id="rId6"/>
              </a:rPr>
              <a:t>to</a:t>
            </a:r>
            <a:r>
              <a:rPr lang="es-ES" dirty="0">
                <a:hlinkClick r:id="rId6"/>
              </a:rPr>
              <a:t>-Python-</a:t>
            </a:r>
            <a:r>
              <a:rPr lang="es-ES" dirty="0" err="1">
                <a:hlinkClick r:id="rId6"/>
              </a:rPr>
              <a:t>Wrapper</a:t>
            </a:r>
            <a:r>
              <a:rPr lang="es-ES" dirty="0">
                <a:hlinkClick r:id="rId6"/>
              </a:rPr>
              <a:t> · GitHub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283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smoothness="7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78820-09EB-49E7-8073-89FC7C86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27462"/>
          </a:xfrm>
        </p:spPr>
        <p:txBody>
          <a:bodyPr>
            <a:normAutofit/>
          </a:bodyPr>
          <a:lstStyle/>
          <a:p>
            <a:r>
              <a:rPr lang="es-ES" dirty="0"/>
              <a:t>5.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: </a:t>
            </a:r>
            <a:r>
              <a:rPr lang="es-ES" dirty="0" err="1"/>
              <a:t>NASA’s</a:t>
            </a:r>
            <a:r>
              <a:rPr lang="es-ES" dirty="0"/>
              <a:t> </a:t>
            </a:r>
            <a:r>
              <a:rPr lang="es-ES" dirty="0" err="1"/>
              <a:t>database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1F173B-76FE-4361-A0CC-8EF303FFD264}"/>
              </a:ext>
            </a:extLst>
          </p:cNvPr>
          <p:cNvSpPr txBox="1"/>
          <p:nvPr/>
        </p:nvSpPr>
        <p:spPr>
          <a:xfrm>
            <a:off x="1849349" y="1847294"/>
            <a:ext cx="9102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Nowadays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misión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requires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experts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monitoring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time series.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detected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manually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A710E94-F39A-4F3D-804D-115F94710CB0}"/>
              </a:ext>
            </a:extLst>
          </p:cNvPr>
          <p:cNvSpPr txBox="1"/>
          <p:nvPr/>
        </p:nvSpPr>
        <p:spPr>
          <a:xfrm>
            <a:off x="-51371" y="6042090"/>
            <a:ext cx="12352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repository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>
                <a:hlinkClick r:id="rId5"/>
              </a:rPr>
              <a:t>GitHub - </a:t>
            </a:r>
            <a:r>
              <a:rPr lang="en-US" b="1" dirty="0" err="1">
                <a:hlinkClick r:id="rId5"/>
              </a:rPr>
              <a:t>Dhueper</a:t>
            </a:r>
            <a:r>
              <a:rPr lang="en-US" b="1" dirty="0">
                <a:hlinkClick r:id="rId5"/>
              </a:rPr>
              <a:t>/</a:t>
            </a:r>
            <a:r>
              <a:rPr lang="en-US" b="1" dirty="0" err="1">
                <a:hlinkClick r:id="rId5"/>
              </a:rPr>
              <a:t>TimeSeries-AnomalyDetection</a:t>
            </a:r>
            <a:r>
              <a:rPr lang="en-US" b="1" dirty="0">
                <a:hlinkClick r:id="rId5"/>
              </a:rPr>
              <a:t>: Anomaly detection in time series for space applications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ráfico 5" descr="Portapapeles con relleno sólido">
            <a:extLst>
              <a:ext uri="{FF2B5EF4-FFF2-40B4-BE49-F238E27FC236}">
                <a16:creationId xmlns:a16="http://schemas.microsoft.com/office/drawing/2014/main" id="{06B4CA04-7A4D-4D24-9BB2-0B56D75F5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862" y="1805593"/>
            <a:ext cx="914400" cy="9144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CA571F5-5F91-467E-9F11-4A4643123AA7}"/>
              </a:ext>
            </a:extLst>
          </p:cNvPr>
          <p:cNvSpPr txBox="1"/>
          <p:nvPr/>
        </p:nvSpPr>
        <p:spPr>
          <a:xfrm>
            <a:off x="1849348" y="3429000"/>
            <a:ext cx="910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thresholds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automatically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raise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alarms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6" name="Gráfico 15" descr="Monitor con relleno sólido">
            <a:extLst>
              <a:ext uri="{FF2B5EF4-FFF2-40B4-BE49-F238E27FC236}">
                <a16:creationId xmlns:a16="http://schemas.microsoft.com/office/drawing/2014/main" id="{7810948C-9C75-467F-B8DE-DB8B0C084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862" y="3202632"/>
            <a:ext cx="914400" cy="914400"/>
          </a:xfrm>
          <a:prstGeom prst="rect">
            <a:avLst/>
          </a:prstGeom>
        </p:spPr>
      </p:pic>
      <p:pic>
        <p:nvPicPr>
          <p:cNvPr id="18" name="Gráfico 17" descr="gráfico curvo de palo de hockey con relleno sólido">
            <a:extLst>
              <a:ext uri="{FF2B5EF4-FFF2-40B4-BE49-F238E27FC236}">
                <a16:creationId xmlns:a16="http://schemas.microsoft.com/office/drawing/2014/main" id="{4964A803-6371-4A34-BFC9-45C230D597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0862" y="4599671"/>
            <a:ext cx="914400" cy="9144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DFC02DC-072D-4701-84ED-EAFEECBCDFCC}"/>
              </a:ext>
            </a:extLst>
          </p:cNvPr>
          <p:cNvSpPr txBox="1"/>
          <p:nvPr/>
        </p:nvSpPr>
        <p:spPr>
          <a:xfrm>
            <a:off x="1849348" y="4641372"/>
            <a:ext cx="9102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new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procedure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has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tested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81 time series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NASA’s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almost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90%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perfect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E411799-AC56-4D0E-9D63-5AA1CB84985F}"/>
              </a:ext>
            </a:extLst>
          </p:cNvPr>
          <p:cNvSpPr txBox="1"/>
          <p:nvPr/>
        </p:nvSpPr>
        <p:spPr>
          <a:xfrm>
            <a:off x="1008062" y="3198953"/>
            <a:ext cx="9719353" cy="830997"/>
          </a:xfrm>
          <a:prstGeom prst="rect">
            <a:avLst/>
          </a:prstGeom>
          <a:solidFill>
            <a:srgbClr val="002060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time series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missions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reduce time and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costs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several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phases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185239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smoothness="7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17ABC62-7D2C-47FF-AD4A-5206BAE95711}"/>
              </a:ext>
            </a:extLst>
          </p:cNvPr>
          <p:cNvSpPr txBox="1">
            <a:spLocks/>
          </p:cNvSpPr>
          <p:nvPr/>
        </p:nvSpPr>
        <p:spPr>
          <a:xfrm>
            <a:off x="200356" y="201324"/>
            <a:ext cx="3631929" cy="80138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6F05CB3-6207-44D7-BF61-2D7F96057B40}"/>
              </a:ext>
            </a:extLst>
          </p:cNvPr>
          <p:cNvSpPr txBox="1"/>
          <p:nvPr/>
        </p:nvSpPr>
        <p:spPr>
          <a:xfrm>
            <a:off x="200356" y="1239015"/>
            <a:ext cx="1179128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</a:rPr>
              <a:t>[1]  </a:t>
            </a:r>
            <a:r>
              <a:rPr lang="es-ES" b="0" i="0" dirty="0">
                <a:effectLst/>
                <a:latin typeface="Arial" panose="020B0604020202020204" pitchFamily="34" charset="0"/>
              </a:rPr>
              <a:t>E.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Keogh</a:t>
            </a:r>
            <a:r>
              <a:rPr lang="es-ES" b="0" i="0" dirty="0">
                <a:effectLst/>
                <a:latin typeface="Arial" panose="020B0604020202020204" pitchFamily="34" charset="0"/>
              </a:rPr>
              <a:t>, T.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Dutta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Roy, U.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Naik</a:t>
            </a:r>
            <a:r>
              <a:rPr lang="es-ES" b="0" i="0" dirty="0">
                <a:effectLst/>
                <a:latin typeface="Arial" panose="020B0604020202020204" pitchFamily="34" charset="0"/>
              </a:rPr>
              <a:t>, A.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Agrawal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Multi-dataset</a:t>
            </a:r>
            <a:r>
              <a:rPr lang="es-ES" b="0" i="0" dirty="0">
                <a:effectLst/>
                <a:latin typeface="Arial" panose="020B0604020202020204" pitchFamily="34" charset="0"/>
              </a:rPr>
              <a:t> time-series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anomaly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detection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competition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SIGKDD  2021 (2021). URL </a:t>
            </a:r>
            <a:r>
              <a:rPr lang="es-ES" b="0" i="0" dirty="0">
                <a:effectLst/>
                <a:latin typeface="Courier New" panose="02070309020205020404" pitchFamily="49" charset="0"/>
                <a:hlinkClick r:id="rId5"/>
              </a:rPr>
              <a:t>https://compete.hexagon-ml.com/practice/competition/39/</a:t>
            </a:r>
            <a:endParaRPr lang="es-ES" b="0" i="0" dirty="0">
              <a:effectLst/>
              <a:latin typeface="Courier New" panose="02070309020205020404" pitchFamily="49" charset="0"/>
            </a:endParaRPr>
          </a:p>
          <a:p>
            <a:pPr algn="l">
              <a:spcAft>
                <a:spcPts val="600"/>
              </a:spcAft>
            </a:pPr>
            <a:r>
              <a:rPr lang="es-ES" b="0" i="0" dirty="0">
                <a:effectLst/>
                <a:latin typeface="Arial" panose="020B0604020202020204" pitchFamily="34" charset="0"/>
              </a:rPr>
              <a:t>[2] K.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Hundman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Anomaly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detection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in time series data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using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LSTMs</a:t>
            </a:r>
            <a:r>
              <a:rPr lang="es-ES" b="0" i="0" dirty="0">
                <a:effectLst/>
                <a:latin typeface="Arial" panose="020B0604020202020204" pitchFamily="34" charset="0"/>
              </a:rPr>
              <a:t> and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automatic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thresholding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 (2020).</a:t>
            </a:r>
            <a:br>
              <a:rPr lang="es-ES" b="0" i="0" dirty="0">
                <a:effectLst/>
                <a:latin typeface="Lato" panose="020B0604020202020204" pitchFamily="34" charset="0"/>
              </a:rPr>
            </a:br>
            <a:r>
              <a:rPr lang="es-ES" b="0" i="0" dirty="0">
                <a:effectLst/>
                <a:latin typeface="Arial" panose="020B0604020202020204" pitchFamily="34" charset="0"/>
              </a:rPr>
              <a:t>URL </a:t>
            </a:r>
            <a:r>
              <a:rPr lang="es-ES" b="0" i="0" dirty="0">
                <a:effectLst/>
                <a:latin typeface="Courier New" panose="02070309020205020404" pitchFamily="49" charset="0"/>
                <a:hlinkClick r:id="rId6"/>
              </a:rPr>
              <a:t>https://github.com/khundman/telemanom</a:t>
            </a:r>
            <a:endParaRPr lang="es-ES" b="0" i="0" dirty="0">
              <a:effectLst/>
              <a:latin typeface="Courier New" panose="02070309020205020404" pitchFamily="49" charset="0"/>
            </a:endParaRPr>
          </a:p>
          <a:p>
            <a:pPr algn="l">
              <a:spcAft>
                <a:spcPts val="600"/>
              </a:spcAft>
            </a:pPr>
            <a:r>
              <a:rPr lang="es-ES" b="0" i="0" dirty="0">
                <a:effectLst/>
                <a:latin typeface="Arial" panose="020B0604020202020204" pitchFamily="34" charset="0"/>
              </a:rPr>
              <a:t>[3] D. A. Pal, D. P.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Prakash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Practical</a:t>
            </a:r>
            <a:r>
              <a:rPr lang="es-ES" b="0" i="0" dirty="0">
                <a:effectLst/>
                <a:latin typeface="Arial" panose="020B0604020202020204" pitchFamily="34" charset="0"/>
              </a:rPr>
              <a:t> time series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analysis</a:t>
            </a:r>
            <a:r>
              <a:rPr lang="es-ES" b="0" i="0" dirty="0">
                <a:effectLst/>
                <a:latin typeface="Arial" panose="020B0604020202020204" pitchFamily="34" charset="0"/>
              </a:rPr>
              <a:t>: master time series data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processing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visualization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and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modeling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using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 Python,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Packt</a:t>
            </a:r>
            <a:r>
              <a:rPr lang="es-ES" b="0" i="0" dirty="0">
                <a:effectLst/>
                <a:latin typeface="Arial" panose="020B0604020202020204" pitchFamily="34" charset="0"/>
              </a:rPr>
              <a:t> Publishing, Birmingham, 2017.</a:t>
            </a:r>
          </a:p>
          <a:p>
            <a:pPr algn="l">
              <a:spcAft>
                <a:spcPts val="600"/>
              </a:spcAft>
            </a:pPr>
            <a:r>
              <a:rPr lang="es-ES" b="0" i="0" dirty="0">
                <a:effectLst/>
                <a:latin typeface="Arial" panose="020B0604020202020204" pitchFamily="34" charset="0"/>
              </a:rPr>
              <a:t>[4] R. B. Cleveland, W. S. Cleveland, J. E. McRae, I.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Terpenning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, STL: 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seasonal</a:t>
            </a:r>
            <a:r>
              <a:rPr lang="es-ES" b="0" i="0" dirty="0">
                <a:effectLst/>
                <a:latin typeface="Arial" panose="020B0604020202020204" pitchFamily="34" charset="0"/>
              </a:rPr>
              <a:t>-tren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decomposition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procedure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based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loess,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Journal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Official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Statistics</a:t>
            </a:r>
            <a:r>
              <a:rPr lang="es-ES" b="0" i="0" dirty="0">
                <a:effectLst/>
                <a:latin typeface="Arial" panose="020B0604020202020204" pitchFamily="34" charset="0"/>
              </a:rPr>
              <a:t> 6 (1990) 3–73.</a:t>
            </a:r>
          </a:p>
          <a:p>
            <a:pPr algn="l">
              <a:spcAft>
                <a:spcPts val="600"/>
              </a:spcAft>
            </a:pPr>
            <a:r>
              <a:rPr lang="es-ES" b="0" i="0" dirty="0">
                <a:effectLst/>
                <a:latin typeface="Arial" panose="020B0604020202020204" pitchFamily="34" charset="0"/>
              </a:rPr>
              <a:t>[5]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Arundo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Analytics</a:t>
            </a:r>
            <a:r>
              <a:rPr lang="es-ES" b="0" i="0" dirty="0">
                <a:effectLst/>
                <a:latin typeface="Arial" panose="020B0604020202020204" pitchFamily="34" charset="0"/>
              </a:rPr>
              <a:t>, Inc.,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Anomaly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Detection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Toolkit</a:t>
            </a:r>
            <a:r>
              <a:rPr lang="es-ES" b="0" i="0" dirty="0">
                <a:effectLst/>
                <a:latin typeface="Arial" panose="020B0604020202020204" pitchFamily="34" charset="0"/>
              </a:rPr>
              <a:t> (ADTK) (2020).                                                                      URL </a:t>
            </a:r>
            <a:r>
              <a:rPr lang="es-ES" b="0" i="0" dirty="0">
                <a:effectLst/>
                <a:latin typeface="Courier New" panose="02070309020205020404" pitchFamily="49" charset="0"/>
                <a:hlinkClick r:id="rId7"/>
              </a:rPr>
              <a:t>https://adtk.readthedocs.io/en/stable/index.html</a:t>
            </a:r>
            <a:endParaRPr lang="es-ES" b="0" i="0" dirty="0">
              <a:effectLst/>
              <a:latin typeface="Courier New" panose="02070309020205020404" pitchFamily="49" charset="0"/>
            </a:endParaRPr>
          </a:p>
          <a:p>
            <a:pPr algn="l">
              <a:spcAft>
                <a:spcPts val="600"/>
              </a:spcAft>
            </a:pPr>
            <a:r>
              <a:rPr lang="es-ES" b="0" i="0" dirty="0">
                <a:effectLst/>
                <a:latin typeface="Arial" panose="020B0604020202020204" pitchFamily="34" charset="0"/>
              </a:rPr>
              <a:t>[6] K.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Hundman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V.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Constantinou</a:t>
            </a:r>
            <a:r>
              <a:rPr lang="es-ES" b="0" i="0" dirty="0">
                <a:effectLst/>
                <a:latin typeface="Arial" panose="020B0604020202020204" pitchFamily="34" charset="0"/>
              </a:rPr>
              <a:t>, C. Laporte, I.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Colwell</a:t>
            </a:r>
            <a:r>
              <a:rPr lang="es-ES" b="0" i="0" dirty="0">
                <a:effectLst/>
                <a:latin typeface="Arial" panose="020B0604020202020204" pitchFamily="34" charset="0"/>
              </a:rPr>
              <a:t>, T.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Soderstrom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Detecting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spacecraft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anomalies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using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LSTMs</a:t>
            </a:r>
            <a:r>
              <a:rPr lang="es-ES" b="0" i="0" dirty="0">
                <a:effectLst/>
                <a:latin typeface="Arial" panose="020B0604020202020204" pitchFamily="34" charset="0"/>
              </a:rPr>
              <a:t> and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nonparametric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dynamic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thresholding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, In KDD ’18: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es-ES" b="0" i="0" dirty="0">
                <a:effectLst/>
                <a:latin typeface="Arial" panose="020B0604020202020204" pitchFamily="34" charset="0"/>
              </a:rPr>
              <a:t> 24th ACM SIGKDD International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Conference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Knowledge</a:t>
            </a:r>
            <a:r>
              <a:rPr lang="es-ES" b="0" i="0" dirty="0">
                <a:effectLst/>
                <a:latin typeface="Arial" panose="020B0604020202020204" pitchFamily="34" charset="0"/>
              </a:rPr>
              <a:t> Discovery Data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Mining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, August 19–23, 2018, London,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United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Kingdom</a:t>
            </a:r>
            <a:r>
              <a:rPr lang="es-ES" b="0" i="0" dirty="0">
                <a:effectLst/>
                <a:latin typeface="Arial" panose="020B0604020202020204" pitchFamily="34" charset="0"/>
              </a:rPr>
              <a:t> (2018) 9.</a:t>
            </a:r>
            <a:br>
              <a:rPr lang="es-ES" b="0" i="0" dirty="0">
                <a:effectLst/>
                <a:latin typeface="Lato" panose="020B0604020202020204" pitchFamily="34" charset="0"/>
              </a:rPr>
            </a:br>
            <a:r>
              <a:rPr lang="es-ES" b="0" i="0" dirty="0">
                <a:effectLst/>
                <a:latin typeface="Arial" panose="020B0604020202020204" pitchFamily="34" charset="0"/>
              </a:rPr>
              <a:t>URL </a:t>
            </a:r>
            <a:r>
              <a:rPr lang="es-ES" b="0" i="0" dirty="0">
                <a:effectLst/>
                <a:latin typeface="Courier New" panose="02070309020205020404" pitchFamily="49" charset="0"/>
                <a:hlinkClick r:id="rId8"/>
              </a:rPr>
              <a:t>https://doi.org/10.1145/3219819.3219845</a:t>
            </a:r>
            <a:endParaRPr lang="es-ES" b="0" i="0" dirty="0">
              <a:effectLst/>
              <a:latin typeface="Courier New" panose="02070309020205020404" pitchFamily="49" charset="0"/>
            </a:endParaRPr>
          </a:p>
          <a:p>
            <a:pPr algn="l">
              <a:spcAft>
                <a:spcPts val="600"/>
              </a:spcAft>
            </a:pPr>
            <a:r>
              <a:rPr lang="es-ES" b="0" i="0" dirty="0">
                <a:effectLst/>
                <a:latin typeface="Arial" panose="020B0604020202020204" pitchFamily="34" charset="0"/>
              </a:rPr>
              <a:t>[7] H. Ren, B.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Xu</a:t>
            </a:r>
            <a:r>
              <a:rPr lang="es-ES" b="0" i="0" dirty="0">
                <a:effectLst/>
                <a:latin typeface="Arial" panose="020B0604020202020204" pitchFamily="34" charset="0"/>
              </a:rPr>
              <a:t>, Y. Wang, C. Yi, C. Huang, X.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Kou</a:t>
            </a:r>
            <a:r>
              <a:rPr lang="es-ES" b="0" i="0" dirty="0">
                <a:effectLst/>
                <a:latin typeface="Arial" panose="020B0604020202020204" pitchFamily="34" charset="0"/>
              </a:rPr>
              <a:t>, T.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Xing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, M. Yang, Y.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Tong</a:t>
            </a:r>
            <a:r>
              <a:rPr lang="es-ES" b="0" i="0" dirty="0">
                <a:effectLst/>
                <a:latin typeface="Arial" panose="020B0604020202020204" pitchFamily="34" charset="0"/>
              </a:rPr>
              <a:t>, Q. Zhang, Time-series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anomaly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detection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service</a:t>
            </a:r>
            <a:r>
              <a:rPr lang="es-ES" b="0" i="0" dirty="0">
                <a:effectLst/>
                <a:latin typeface="Arial" panose="020B0604020202020204" pitchFamily="34" charset="0"/>
              </a:rPr>
              <a:t> at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microsof</a:t>
            </a:r>
            <a:r>
              <a:rPr lang="es-ES" b="0" i="0" dirty="0">
                <a:effectLst/>
                <a:latin typeface="Arial" panose="020B0604020202020204" pitchFamily="34" charset="0"/>
              </a:rPr>
              <a:t>, In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es-ES" b="0" i="0" dirty="0">
                <a:effectLst/>
                <a:latin typeface="Arial" panose="020B0604020202020204" pitchFamily="34" charset="0"/>
              </a:rPr>
              <a:t> 25th ACM SIGKDD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Conference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Knowledge</a:t>
            </a:r>
            <a:r>
              <a:rPr lang="es-ES" b="0" i="0" dirty="0">
                <a:effectLst/>
                <a:latin typeface="Arial" panose="020B0604020202020204" pitchFamily="34" charset="0"/>
              </a:rPr>
              <a:t> Discovery and Data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Mining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 (KDD ’19), August 4–8, 2019, Anchorage, AK, USA. ACM, New York, NY, USA (2019) 9.</a:t>
            </a:r>
            <a:br>
              <a:rPr lang="es-ES" b="0" i="0" dirty="0">
                <a:effectLst/>
                <a:latin typeface="Lato" panose="020B0604020202020204" pitchFamily="34" charset="0"/>
              </a:rPr>
            </a:br>
            <a:r>
              <a:rPr lang="es-ES" b="0" i="0" dirty="0">
                <a:effectLst/>
                <a:latin typeface="Arial" panose="020B0604020202020204" pitchFamily="34" charset="0"/>
              </a:rPr>
              <a:t>URL </a:t>
            </a:r>
            <a:r>
              <a:rPr lang="es-ES" b="0" i="0" dirty="0">
                <a:effectLst/>
                <a:latin typeface="Courier New" panose="02070309020205020404" pitchFamily="49" charset="0"/>
              </a:rPr>
              <a:t>https://doi.org/10.1145/3292500.3330680</a:t>
            </a:r>
            <a:br>
              <a:rPr lang="es-E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br>
              <a:rPr lang="es-E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1927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ndo abstracto de azul luminoso">
            <a:extLst>
              <a:ext uri="{FF2B5EF4-FFF2-40B4-BE49-F238E27FC236}">
                <a16:creationId xmlns:a16="http://schemas.microsoft.com/office/drawing/2014/main" id="{202B0D19-1C8E-4188-98B5-7C0B6BECA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" b="64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EE36F1-1A45-4919-BE28-DB51BA709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765" y="3077237"/>
            <a:ext cx="3045091" cy="70352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100" dirty="0" err="1"/>
              <a:t>Thank</a:t>
            </a:r>
            <a:r>
              <a:rPr lang="es-ES" sz="4100" dirty="0"/>
              <a:t> </a:t>
            </a:r>
            <a:r>
              <a:rPr lang="es-ES" sz="4100" dirty="0" err="1"/>
              <a:t>you</a:t>
            </a:r>
            <a:r>
              <a:rPr lang="es-ES" sz="4100" dirty="0"/>
              <a:t>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ndo abstracto de azul luminoso">
            <a:extLst>
              <a:ext uri="{FF2B5EF4-FFF2-40B4-BE49-F238E27FC236}">
                <a16:creationId xmlns:a16="http://schemas.microsoft.com/office/drawing/2014/main" id="{202B0D19-1C8E-4188-98B5-7C0B6BECA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" b="64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177344D-EF64-4C73-8786-7AFC99876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480" y="265047"/>
            <a:ext cx="2717529" cy="801385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s-ES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es-E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58EA522E-5D7B-4F0A-B9B9-FA84AE07E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33350"/>
              </p:ext>
            </p:extLst>
          </p:nvPr>
        </p:nvGraphicFramePr>
        <p:xfrm>
          <a:off x="166481" y="1066433"/>
          <a:ext cx="11859038" cy="5668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32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0000">
              <a:schemeClr val="accent4">
                <a:lumMod val="75000"/>
              </a:schemeClr>
            </a:gs>
            <a:gs pos="91000">
              <a:schemeClr val="accent4">
                <a:lumMod val="60000"/>
                <a:lumOff val="40000"/>
              </a:schemeClr>
            </a:gs>
            <a:gs pos="100000">
              <a:schemeClr val="accent5">
                <a:lumMod val="60000"/>
                <a:lumOff val="40000"/>
              </a:schemeClr>
            </a:gs>
            <a:gs pos="11000">
              <a:schemeClr val="bg1">
                <a:lumMod val="95000"/>
                <a:lumOff val="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78820-09EB-49E7-8073-89FC7C86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68559"/>
          </a:xfrm>
        </p:spPr>
        <p:txBody>
          <a:bodyPr/>
          <a:lstStyle/>
          <a:p>
            <a:r>
              <a:rPr lang="es-ES" dirty="0"/>
              <a:t>1.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B1425B-EFC5-470F-AAFD-2D5393DBFCD2}"/>
              </a:ext>
            </a:extLst>
          </p:cNvPr>
          <p:cNvSpPr txBox="1"/>
          <p:nvPr/>
        </p:nvSpPr>
        <p:spPr>
          <a:xfrm>
            <a:off x="67977" y="1785351"/>
            <a:ext cx="49766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time series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 set of points that defines a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function of the time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Each one of these points have a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timestamp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which represents the moment when a certain variable was measured. </a:t>
            </a:r>
          </a:p>
        </p:txBody>
      </p: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4A0668D-E868-4D85-B80E-C062CE539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273" r="4832" b="2426"/>
          <a:stretch/>
        </p:blipFill>
        <p:spPr>
          <a:xfrm>
            <a:off x="5198724" y="1687354"/>
            <a:ext cx="6925299" cy="3704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6365BEA1-40DD-4D18-BB0A-C6EE23E729F0}"/>
              </a:ext>
            </a:extLst>
          </p:cNvPr>
          <p:cNvSpPr/>
          <p:nvPr/>
        </p:nvSpPr>
        <p:spPr>
          <a:xfrm>
            <a:off x="7911359" y="1785351"/>
            <a:ext cx="708916" cy="3226085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4B664EB-3443-454D-A703-5166B44E4A5E}"/>
              </a:ext>
            </a:extLst>
          </p:cNvPr>
          <p:cNvSpPr txBox="1"/>
          <p:nvPr/>
        </p:nvSpPr>
        <p:spPr>
          <a:xfrm>
            <a:off x="1765313" y="5661100"/>
            <a:ext cx="8661373" cy="95410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s-E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es-E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s-E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es-E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deviation</a:t>
            </a:r>
            <a:r>
              <a:rPr lang="es-E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s-E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es-E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s-E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E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time series!</a:t>
            </a:r>
          </a:p>
        </p:txBody>
      </p:sp>
    </p:spTree>
    <p:extLst>
      <p:ext uri="{BB962C8B-B14F-4D97-AF65-F5344CB8AC3E}">
        <p14:creationId xmlns:p14="http://schemas.microsoft.com/office/powerpoint/2010/main" val="27576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D064828B-661F-420A-99DE-D0A2A0A374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" t="9422" r="8018" b="2383"/>
          <a:stretch/>
        </p:blipFill>
        <p:spPr>
          <a:xfrm>
            <a:off x="1251734" y="1264794"/>
            <a:ext cx="9688531" cy="53723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6EA6E7C5-7813-46A0-BAAB-FCCAE860EBC8}"/>
              </a:ext>
            </a:extLst>
          </p:cNvPr>
          <p:cNvSpPr/>
          <p:nvPr/>
        </p:nvSpPr>
        <p:spPr>
          <a:xfrm>
            <a:off x="6606283" y="3554858"/>
            <a:ext cx="318499" cy="2147691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B3C85627-B542-4821-AE13-F94307289B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2103307"/>
              </p:ext>
            </p:extLst>
          </p:nvPr>
        </p:nvGraphicFramePr>
        <p:xfrm>
          <a:off x="2822538" y="1318137"/>
          <a:ext cx="654692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Título 1">
            <a:extLst>
              <a:ext uri="{FF2B5EF4-FFF2-40B4-BE49-F238E27FC236}">
                <a16:creationId xmlns:a16="http://schemas.microsoft.com/office/drawing/2014/main" id="{A21C94EA-152E-4D81-B64B-C28F2E31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98" y="286892"/>
            <a:ext cx="11091600" cy="868559"/>
          </a:xfrm>
        </p:spPr>
        <p:txBody>
          <a:bodyPr/>
          <a:lstStyle/>
          <a:p>
            <a:r>
              <a:rPr lang="es-ES" dirty="0"/>
              <a:t>2.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anomalies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404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Graphic spid="1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78820-09EB-49E7-8073-89FC7C86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27462"/>
          </a:xfrm>
        </p:spPr>
        <p:txBody>
          <a:bodyPr>
            <a:normAutofit fontScale="90000"/>
          </a:bodyPr>
          <a:lstStyle/>
          <a:p>
            <a:r>
              <a:rPr lang="es-ES" dirty="0"/>
              <a:t>2.1. </a:t>
            </a:r>
            <a:r>
              <a:rPr lang="es-ES" dirty="0" err="1"/>
              <a:t>Preprocessing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 err="1"/>
              <a:t>Noise</a:t>
            </a:r>
            <a:r>
              <a:rPr lang="es-ES" dirty="0"/>
              <a:t> </a:t>
            </a:r>
            <a:r>
              <a:rPr lang="es-ES" dirty="0" err="1"/>
              <a:t>reduction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822C93-0F9D-438E-A536-D5B638A04BC3}"/>
              </a:ext>
            </a:extLst>
          </p:cNvPr>
          <p:cNvSpPr txBox="1"/>
          <p:nvPr/>
        </p:nvSpPr>
        <p:spPr>
          <a:xfrm>
            <a:off x="494161" y="1973197"/>
            <a:ext cx="505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C35AADF-5AE9-49F5-B005-1496F5669E57}"/>
                  </a:ext>
                </a:extLst>
              </p:cNvPr>
              <p:cNvSpPr txBox="1"/>
              <p:nvPr/>
            </p:nvSpPr>
            <p:spPr>
              <a:xfrm>
                <a:off x="451934" y="2434862"/>
                <a:ext cx="5250094" cy="775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C35AADF-5AE9-49F5-B005-1496F5669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34" y="2434862"/>
                <a:ext cx="5250094" cy="775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F5F577BF-8E17-4D6F-B531-49F3A9700B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 t="5611" r="8568" b="1975"/>
          <a:stretch/>
        </p:blipFill>
        <p:spPr>
          <a:xfrm>
            <a:off x="6133543" y="431318"/>
            <a:ext cx="6038038" cy="5995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CEB8798E-5E14-4412-A9AE-DC8F2E72C3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9339" r="8483" b="2608"/>
          <a:stretch/>
        </p:blipFill>
        <p:spPr>
          <a:xfrm>
            <a:off x="63034" y="3428999"/>
            <a:ext cx="6027893" cy="2997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827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78820-09EB-49E7-8073-89FC7C86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27462"/>
          </a:xfrm>
        </p:spPr>
        <p:txBody>
          <a:bodyPr>
            <a:normAutofit fontScale="90000"/>
          </a:bodyPr>
          <a:lstStyle/>
          <a:p>
            <a:r>
              <a:rPr lang="es-ES" sz="4400" dirty="0"/>
              <a:t>2.1. </a:t>
            </a:r>
            <a:r>
              <a:rPr lang="es-ES" sz="4400" dirty="0" err="1"/>
              <a:t>Preprocessing</a:t>
            </a:r>
            <a:r>
              <a:rPr lang="es-ES" sz="4400" dirty="0"/>
              <a:t>: </a:t>
            </a:r>
            <a:r>
              <a:rPr lang="es-E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 </a:t>
            </a:r>
            <a:r>
              <a:rPr lang="es-E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Decomposition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Gráfico 3" descr="Tendencia al alza con relleno sólido">
            <a:extLst>
              <a:ext uri="{FF2B5EF4-FFF2-40B4-BE49-F238E27FC236}">
                <a16:creationId xmlns:a16="http://schemas.microsoft.com/office/drawing/2014/main" id="{83836424-EC59-4176-9275-959257C74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62" y="1677257"/>
            <a:ext cx="914400" cy="914400"/>
          </a:xfrm>
          <a:prstGeom prst="rect">
            <a:avLst/>
          </a:prstGeom>
        </p:spPr>
      </p:pic>
      <p:pic>
        <p:nvPicPr>
          <p:cNvPr id="6" name="Gráfico 5" descr="Periódico gráfico con relleno sólido">
            <a:extLst>
              <a:ext uri="{FF2B5EF4-FFF2-40B4-BE49-F238E27FC236}">
                <a16:creationId xmlns:a16="http://schemas.microsoft.com/office/drawing/2014/main" id="{9CB90CC8-E0D9-46DA-A321-BE8EDF836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862" y="2971800"/>
            <a:ext cx="914400" cy="914400"/>
          </a:xfrm>
          <a:prstGeom prst="rect">
            <a:avLst/>
          </a:prstGeom>
        </p:spPr>
      </p:pic>
      <p:pic>
        <p:nvPicPr>
          <p:cNvPr id="8" name="Gráfico 7" descr="Distribución normal con relleno sólido">
            <a:extLst>
              <a:ext uri="{FF2B5EF4-FFF2-40B4-BE49-F238E27FC236}">
                <a16:creationId xmlns:a16="http://schemas.microsoft.com/office/drawing/2014/main" id="{CAD4C134-BD71-4AD9-9D23-15FDBB2A1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862" y="4266343"/>
            <a:ext cx="914400" cy="91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731BC5-C69B-4276-9293-289A0C193A58}"/>
              </a:ext>
            </a:extLst>
          </p:cNvPr>
          <p:cNvSpPr txBox="1"/>
          <p:nvPr/>
        </p:nvSpPr>
        <p:spPr>
          <a:xfrm>
            <a:off x="2070243" y="1919013"/>
            <a:ext cx="1058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Trend</a:t>
            </a:r>
            <a:endParaRPr lang="es-E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60D491C-560B-4CBC-ADD0-DFFA439750E2}"/>
              </a:ext>
            </a:extLst>
          </p:cNvPr>
          <p:cNvSpPr txBox="1"/>
          <p:nvPr/>
        </p:nvSpPr>
        <p:spPr>
          <a:xfrm>
            <a:off x="1787704" y="3213556"/>
            <a:ext cx="1623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Seasonal</a:t>
            </a:r>
            <a:endParaRPr lang="es-E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1DF4A2E-A9B2-47DD-B652-2844C0775D97}"/>
              </a:ext>
            </a:extLst>
          </p:cNvPr>
          <p:cNvSpPr txBox="1"/>
          <p:nvPr/>
        </p:nvSpPr>
        <p:spPr>
          <a:xfrm>
            <a:off x="1787704" y="4508099"/>
            <a:ext cx="1623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Residuals</a:t>
            </a:r>
            <a:endParaRPr lang="es-E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51630A52-9C12-4617-BA18-33EEFFC8F14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9656" r="8652" b="2767"/>
          <a:stretch/>
        </p:blipFill>
        <p:spPr>
          <a:xfrm>
            <a:off x="3411020" y="1376737"/>
            <a:ext cx="8780980" cy="48030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6954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78820-09EB-49E7-8073-89FC7C86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27462"/>
          </a:xfrm>
        </p:spPr>
        <p:txBody>
          <a:bodyPr>
            <a:normAutofit/>
          </a:bodyPr>
          <a:lstStyle/>
          <a:p>
            <a:r>
              <a:rPr lang="es-ES" sz="4000" dirty="0"/>
              <a:t>2.1. </a:t>
            </a:r>
            <a:r>
              <a:rPr lang="es-ES" sz="4000" dirty="0" err="1"/>
              <a:t>Preprocessing</a:t>
            </a:r>
            <a:r>
              <a:rPr lang="es-ES" sz="4000" dirty="0"/>
              <a:t>: </a:t>
            </a:r>
            <a:r>
              <a:rPr lang="es-E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 </a:t>
            </a:r>
            <a:r>
              <a:rPr lang="es-E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Decomposition</a:t>
            </a:r>
            <a:endParaRPr lang="es-E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 descr="Interfaz de usuario gráfica, 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92CD819C-5A43-4BF3-B372-4A15EDC5D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5611" r="8568" b="1817"/>
          <a:stretch/>
        </p:blipFill>
        <p:spPr>
          <a:xfrm>
            <a:off x="2702564" y="1376737"/>
            <a:ext cx="9252670" cy="5292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5744AA9-5E7D-4B11-AB75-5F1BEB4A7AD4}"/>
              </a:ext>
            </a:extLst>
          </p:cNvPr>
          <p:cNvSpPr txBox="1"/>
          <p:nvPr/>
        </p:nvSpPr>
        <p:spPr>
          <a:xfrm>
            <a:off x="102741" y="2382559"/>
            <a:ext cx="246579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STL</a:t>
            </a:r>
          </a:p>
          <a:p>
            <a:pPr algn="ctr"/>
            <a:r>
              <a:rPr lang="es-ES" sz="2600" dirty="0" err="1"/>
              <a:t>Seasonal</a:t>
            </a:r>
            <a:r>
              <a:rPr lang="es-ES" sz="2600" dirty="0"/>
              <a:t> </a:t>
            </a:r>
            <a:r>
              <a:rPr lang="es-ES" sz="2600" dirty="0" err="1"/>
              <a:t>Trend</a:t>
            </a:r>
            <a:r>
              <a:rPr lang="es-ES" sz="2600" dirty="0"/>
              <a:t> </a:t>
            </a:r>
            <a:r>
              <a:rPr lang="es-ES" sz="2600" dirty="0" err="1"/>
              <a:t>decomposition</a:t>
            </a:r>
            <a:r>
              <a:rPr lang="es-ES" sz="2600" dirty="0"/>
              <a:t> </a:t>
            </a:r>
            <a:r>
              <a:rPr lang="es-ES" sz="2600" dirty="0" err="1"/>
              <a:t>using</a:t>
            </a:r>
            <a:r>
              <a:rPr lang="es-ES" sz="2600" dirty="0"/>
              <a:t> Loess</a:t>
            </a:r>
          </a:p>
        </p:txBody>
      </p:sp>
    </p:spTree>
    <p:extLst>
      <p:ext uri="{BB962C8B-B14F-4D97-AF65-F5344CB8AC3E}">
        <p14:creationId xmlns:p14="http://schemas.microsoft.com/office/powerpoint/2010/main" val="164853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78820-09EB-49E7-8073-89FC7C86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27462"/>
          </a:xfrm>
        </p:spPr>
        <p:txBody>
          <a:bodyPr>
            <a:normAutofit/>
          </a:bodyPr>
          <a:lstStyle/>
          <a:p>
            <a:r>
              <a:rPr lang="es-ES" sz="4000" dirty="0"/>
              <a:t>2.1. </a:t>
            </a:r>
            <a:r>
              <a:rPr lang="es-ES" sz="4000" dirty="0" err="1"/>
              <a:t>Preprocessing</a:t>
            </a:r>
            <a:r>
              <a:rPr lang="es-ES" sz="4000" dirty="0"/>
              <a:t>: </a:t>
            </a:r>
            <a:r>
              <a:rPr lang="es-E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 </a:t>
            </a:r>
            <a:r>
              <a:rPr lang="es-E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Decomposition</a:t>
            </a:r>
            <a:endParaRPr lang="es-E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CD819C-5A43-4BF3-B372-4A15EDC5D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4660" r="8093" b="2153"/>
          <a:stretch/>
        </p:blipFill>
        <p:spPr>
          <a:xfrm>
            <a:off x="2671742" y="1376737"/>
            <a:ext cx="9278530" cy="52706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5744AA9-5E7D-4B11-AB75-5F1BEB4A7AD4}"/>
              </a:ext>
            </a:extLst>
          </p:cNvPr>
          <p:cNvSpPr txBox="1"/>
          <p:nvPr/>
        </p:nvSpPr>
        <p:spPr>
          <a:xfrm>
            <a:off x="0" y="2582614"/>
            <a:ext cx="25998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MVD</a:t>
            </a:r>
          </a:p>
          <a:p>
            <a:pPr algn="ctr"/>
            <a:r>
              <a:rPr lang="es-ES" sz="2600" dirty="0"/>
              <a:t>Mean </a:t>
            </a:r>
          </a:p>
          <a:p>
            <a:pPr algn="ctr"/>
            <a:r>
              <a:rPr lang="es-ES" sz="2600" dirty="0" err="1"/>
              <a:t>Value</a:t>
            </a:r>
            <a:r>
              <a:rPr lang="es-ES" sz="2600" dirty="0"/>
              <a:t> </a:t>
            </a:r>
            <a:r>
              <a:rPr lang="es-ES" sz="2600" dirty="0" err="1"/>
              <a:t>Decomposition</a:t>
            </a:r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292248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78820-09EB-49E7-8073-89FC7C86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27462"/>
          </a:xfrm>
        </p:spPr>
        <p:txBody>
          <a:bodyPr>
            <a:normAutofit/>
          </a:bodyPr>
          <a:lstStyle/>
          <a:p>
            <a:r>
              <a:rPr lang="es-ES" dirty="0"/>
              <a:t>2.2.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Transformers and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detectors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24AA5EF-0166-43F9-AEF0-7AF1621238B7}"/>
                  </a:ext>
                </a:extLst>
              </p:cNvPr>
              <p:cNvSpPr txBox="1"/>
              <p:nvPr/>
            </p:nvSpPr>
            <p:spPr>
              <a:xfrm>
                <a:off x="135019" y="2244060"/>
                <a:ext cx="3964370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Transformers: </a:t>
                </a:r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change the domain of the time series to highlight anomalies.</a:t>
                </a:r>
                <a:endParaRPr lang="en-US" sz="2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sz="22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Detectors</a:t>
                </a:r>
                <a:r>
                  <a:rPr lang="es-E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s-ES" sz="2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threshold</a:t>
                </a:r>
                <a:r>
                  <a:rPr lang="es-E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es-E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</m:oMath>
                </a14:m>
                <a:r>
                  <a:rPr 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detect the anomalies.</a:t>
                </a:r>
                <a:endParaRPr lang="en-US" sz="2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24AA5EF-0166-43F9-AEF0-7AF162123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19" y="2244060"/>
                <a:ext cx="3964370" cy="2369880"/>
              </a:xfrm>
              <a:prstGeom prst="rect">
                <a:avLst/>
              </a:prstGeom>
              <a:blipFill>
                <a:blip r:embed="rId4"/>
                <a:stretch>
                  <a:fillRect l="-1692" t="-1799" r="-2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C6E8531C-BEA8-4BE1-B4BA-6094A4DB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" y="4614372"/>
            <a:ext cx="1044877" cy="104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CC18486-B972-4585-9666-6CBA9B99FD41}"/>
              </a:ext>
            </a:extLst>
          </p:cNvPr>
          <p:cNvSpPr txBox="1"/>
          <p:nvPr/>
        </p:nvSpPr>
        <p:spPr>
          <a:xfrm>
            <a:off x="1686584" y="4921366"/>
            <a:ext cx="1160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Python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235FD7-02DA-4502-BFDC-D0BB7AE4AD2D}"/>
              </a:ext>
            </a:extLst>
          </p:cNvPr>
          <p:cNvSpPr txBox="1"/>
          <p:nvPr/>
        </p:nvSpPr>
        <p:spPr>
          <a:xfrm>
            <a:off x="550862" y="5835722"/>
            <a:ext cx="3349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ADTK</a:t>
            </a:r>
          </a:p>
          <a:p>
            <a:pPr algn="ctr"/>
            <a:r>
              <a:rPr lang="es-ES" sz="2000" dirty="0" err="1"/>
              <a:t>Anomaly</a:t>
            </a:r>
            <a:r>
              <a:rPr lang="es-ES" sz="2000" dirty="0"/>
              <a:t> </a:t>
            </a:r>
            <a:r>
              <a:rPr lang="es-ES" sz="2000" dirty="0" err="1"/>
              <a:t>Detection</a:t>
            </a:r>
            <a:r>
              <a:rPr lang="es-ES" sz="2000" dirty="0"/>
              <a:t> </a:t>
            </a:r>
            <a:r>
              <a:rPr lang="es-ES" sz="2000" dirty="0" err="1"/>
              <a:t>ToolKit</a:t>
            </a:r>
            <a:endParaRPr lang="es-ES" sz="2000" dirty="0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C0833732-F5E9-4B37-9FF1-4BD74F653CE1}"/>
              </a:ext>
            </a:extLst>
          </p:cNvPr>
          <p:cNvSpPr/>
          <p:nvPr/>
        </p:nvSpPr>
        <p:spPr>
          <a:xfrm>
            <a:off x="2117204" y="5393933"/>
            <a:ext cx="276675" cy="369332"/>
          </a:xfrm>
          <a:prstGeom prst="downArrow">
            <a:avLst/>
          </a:prstGeom>
          <a:solidFill>
            <a:srgbClr val="002060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399230D7-EA02-4DF9-826E-310B5FAE57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t="9498" r="4519" b="1990"/>
          <a:stretch/>
        </p:blipFill>
        <p:spPr>
          <a:xfrm>
            <a:off x="4190234" y="1691977"/>
            <a:ext cx="7866747" cy="41437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AB836DC4-80EE-48CC-868C-6DF00A5FAA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" t="8230" r="3174" b="1990"/>
          <a:stretch/>
        </p:blipFill>
        <p:spPr>
          <a:xfrm>
            <a:off x="4190234" y="1691976"/>
            <a:ext cx="7866747" cy="40989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8FA340AC-00A3-4153-A5FC-2DDE1E1491F3}"/>
              </a:ext>
            </a:extLst>
          </p:cNvPr>
          <p:cNvSpPr/>
          <p:nvPr/>
        </p:nvSpPr>
        <p:spPr>
          <a:xfrm>
            <a:off x="8031140" y="5130085"/>
            <a:ext cx="92467" cy="92423"/>
          </a:xfrm>
          <a:prstGeom prst="ellipse">
            <a:avLst/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88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1F3F0"/>
      </a:lt2>
      <a:accent1>
        <a:srgbClr val="AF29E7"/>
      </a:accent1>
      <a:accent2>
        <a:srgbClr val="5825D7"/>
      </a:accent2>
      <a:accent3>
        <a:srgbClr val="2942E7"/>
      </a:accent3>
      <a:accent4>
        <a:srgbClr val="177FD5"/>
      </a:accent4>
      <a:accent5>
        <a:srgbClr val="23BEC4"/>
      </a:accent5>
      <a:accent6>
        <a:srgbClr val="15C583"/>
      </a:accent6>
      <a:hlink>
        <a:srgbClr val="3A96AE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470</TotalTime>
  <Words>768</Words>
  <Application>Microsoft Office PowerPoint</Application>
  <PresentationFormat>Panorámica</PresentationFormat>
  <Paragraphs>77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Calibri</vt:lpstr>
      <vt:lpstr>Cambria Math</vt:lpstr>
      <vt:lpstr>Courier New</vt:lpstr>
      <vt:lpstr>Lato</vt:lpstr>
      <vt:lpstr>3DFloatVTI</vt:lpstr>
      <vt:lpstr>Anomaly Detection in Time Series for Space Applications</vt:lpstr>
      <vt:lpstr>Contents</vt:lpstr>
      <vt:lpstr>1. Time series</vt:lpstr>
      <vt:lpstr>2. How to detect anomalies?</vt:lpstr>
      <vt:lpstr>2.1. Preprocessing: Noise reduction</vt:lpstr>
      <vt:lpstr>2.1. Preprocessing: Time Series Decomposition</vt:lpstr>
      <vt:lpstr>2.1. Preprocessing: Time Series Decomposition</vt:lpstr>
      <vt:lpstr>2.1. Preprocessing: Time Series Decomposition</vt:lpstr>
      <vt:lpstr>2.2. Transformers and detectors</vt:lpstr>
      <vt:lpstr>2.3. Spectral Residual Transformation</vt:lpstr>
      <vt:lpstr>3. Anomaly detection: complete procedure</vt:lpstr>
      <vt:lpstr>4. Computational time</vt:lpstr>
      <vt:lpstr>5. Space applications: NASA’s database</vt:lpstr>
      <vt:lpstr>Presentación de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in Time Series for Space Applications</dc:title>
  <dc:creator>DAVID HUERGO PEREA</dc:creator>
  <cp:lastModifiedBy>DAVID HUERGO PEREA</cp:lastModifiedBy>
  <cp:revision>76</cp:revision>
  <dcterms:created xsi:type="dcterms:W3CDTF">2022-01-23T09:46:12Z</dcterms:created>
  <dcterms:modified xsi:type="dcterms:W3CDTF">2022-01-25T20:01:50Z</dcterms:modified>
</cp:coreProperties>
</file>